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28" r:id="rId2"/>
    <p:sldId id="283" r:id="rId3"/>
    <p:sldId id="326" r:id="rId4"/>
    <p:sldId id="330" r:id="rId5"/>
    <p:sldId id="339" r:id="rId6"/>
    <p:sldId id="305" r:id="rId7"/>
    <p:sldId id="300" r:id="rId8"/>
    <p:sldId id="301" r:id="rId9"/>
    <p:sldId id="304" r:id="rId10"/>
    <p:sldId id="303" r:id="rId11"/>
    <p:sldId id="302" r:id="rId12"/>
    <p:sldId id="324" r:id="rId13"/>
    <p:sldId id="309" r:id="rId14"/>
    <p:sldId id="308" r:id="rId15"/>
    <p:sldId id="325" r:id="rId16"/>
    <p:sldId id="307" r:id="rId17"/>
    <p:sldId id="322" r:id="rId18"/>
    <p:sldId id="332" r:id="rId19"/>
    <p:sldId id="313" r:id="rId20"/>
    <p:sldId id="315" r:id="rId21"/>
    <p:sldId id="317" r:id="rId22"/>
    <p:sldId id="331" r:id="rId23"/>
    <p:sldId id="318" r:id="rId24"/>
    <p:sldId id="319" r:id="rId25"/>
    <p:sldId id="329" r:id="rId26"/>
    <p:sldId id="320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CFFCC"/>
    <a:srgbClr val="0000FF"/>
    <a:srgbClr val="333300"/>
    <a:srgbClr val="EAEAEA"/>
    <a:srgbClr val="FF9999"/>
    <a:srgbClr val="99FF66"/>
    <a:srgbClr val="996600"/>
    <a:srgbClr val="8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4" autoAdjust="0"/>
  </p:normalViewPr>
  <p:slideViewPr>
    <p:cSldViewPr>
      <p:cViewPr varScale="1">
        <p:scale>
          <a:sx n="53" d="100"/>
          <a:sy n="53" d="100"/>
        </p:scale>
        <p:origin x="1193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2A761-164C-48C0-A34D-817BE319E3B5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E048DE2-713B-4AAC-9203-B1B361A9E41D}">
      <dgm:prSet phldrT="[Szöveg]"/>
      <dgm:spPr>
        <a:solidFill>
          <a:srgbClr val="00B0F0"/>
        </a:solidFill>
      </dgm:spPr>
      <dgm:t>
        <a:bodyPr/>
        <a:lstStyle/>
        <a:p>
          <a:r>
            <a:rPr lang="hu-HU" b="1" dirty="0"/>
            <a:t>Állattartás</a:t>
          </a:r>
        </a:p>
      </dgm:t>
    </dgm:pt>
    <dgm:pt modelId="{8C99663E-8FE1-4436-B73D-CF07DD311235}" type="parTrans" cxnId="{60EBF498-65AA-40B8-85B3-7AE24F04661D}">
      <dgm:prSet/>
      <dgm:spPr/>
      <dgm:t>
        <a:bodyPr/>
        <a:lstStyle/>
        <a:p>
          <a:endParaRPr lang="hu-HU"/>
        </a:p>
      </dgm:t>
    </dgm:pt>
    <dgm:pt modelId="{04127F97-0604-4B0B-9010-D89C62402E86}" type="sibTrans" cxnId="{60EBF498-65AA-40B8-85B3-7AE24F04661D}">
      <dgm:prSet/>
      <dgm:spPr/>
      <dgm:t>
        <a:bodyPr/>
        <a:lstStyle/>
        <a:p>
          <a:endParaRPr lang="hu-HU"/>
        </a:p>
      </dgm:t>
    </dgm:pt>
    <dgm:pt modelId="{AF8AF51D-4378-416A-8DBD-BDFD86B63C4D}">
      <dgm:prSet phldrT="[Szöveg]"/>
      <dgm:spPr>
        <a:solidFill>
          <a:srgbClr val="FF6600"/>
        </a:solidFill>
      </dgm:spPr>
      <dgm:t>
        <a:bodyPr/>
        <a:lstStyle/>
        <a:p>
          <a:r>
            <a:rPr lang="hu-HU" b="1" dirty="0" err="1"/>
            <a:t>Szociálterápia</a:t>
          </a:r>
          <a:endParaRPr lang="hu-HU" b="1" dirty="0"/>
        </a:p>
      </dgm:t>
    </dgm:pt>
    <dgm:pt modelId="{5E7F453E-EC81-4794-BA11-25C06165FE41}" type="parTrans" cxnId="{8067CAF9-0064-4752-B31D-26A5DFF0A6AE}">
      <dgm:prSet/>
      <dgm:spPr/>
      <dgm:t>
        <a:bodyPr/>
        <a:lstStyle/>
        <a:p>
          <a:endParaRPr lang="hu-HU"/>
        </a:p>
      </dgm:t>
    </dgm:pt>
    <dgm:pt modelId="{218391BA-52A1-42AE-86A3-A7FBCA85C29C}" type="sibTrans" cxnId="{8067CAF9-0064-4752-B31D-26A5DFF0A6AE}">
      <dgm:prSet/>
      <dgm:spPr/>
      <dgm:t>
        <a:bodyPr/>
        <a:lstStyle/>
        <a:p>
          <a:endParaRPr lang="hu-HU"/>
        </a:p>
      </dgm:t>
    </dgm:pt>
    <dgm:pt modelId="{540A390F-7B6C-418D-8F4E-CBDDD271B8F1}">
      <dgm:prSet phldrT="[Szöveg]"/>
      <dgm:spPr>
        <a:solidFill>
          <a:srgbClr val="996600"/>
        </a:solidFill>
      </dgm:spPr>
      <dgm:t>
        <a:bodyPr/>
        <a:lstStyle/>
        <a:p>
          <a:r>
            <a:rPr lang="hu-HU" b="1" dirty="0"/>
            <a:t>Hagyományőrzés- kézművesség</a:t>
          </a:r>
        </a:p>
      </dgm:t>
    </dgm:pt>
    <dgm:pt modelId="{14099DD0-E063-42B7-9074-D94C84F45658}" type="parTrans" cxnId="{3BC06AB5-80CE-4643-8A61-C9106B7BDFC7}">
      <dgm:prSet/>
      <dgm:spPr/>
      <dgm:t>
        <a:bodyPr/>
        <a:lstStyle/>
        <a:p>
          <a:endParaRPr lang="hu-HU"/>
        </a:p>
      </dgm:t>
    </dgm:pt>
    <dgm:pt modelId="{B3924780-5A09-4E53-8DDA-020406DDF1E6}" type="sibTrans" cxnId="{3BC06AB5-80CE-4643-8A61-C9106B7BDFC7}">
      <dgm:prSet/>
      <dgm:spPr/>
      <dgm:t>
        <a:bodyPr/>
        <a:lstStyle/>
        <a:p>
          <a:endParaRPr lang="hu-HU"/>
        </a:p>
      </dgm:t>
    </dgm:pt>
    <dgm:pt modelId="{B72D4F4B-92D8-4542-87E5-CDB00934F4FA}">
      <dgm:prSet phldrT="[Szöveg]"/>
      <dgm:spPr>
        <a:solidFill>
          <a:srgbClr val="0000FF"/>
        </a:solidFill>
      </dgm:spPr>
      <dgm:t>
        <a:bodyPr/>
        <a:lstStyle/>
        <a:p>
          <a:r>
            <a:rPr lang="hu-HU" b="1" dirty="0"/>
            <a:t>Élelmiszergyártás</a:t>
          </a:r>
        </a:p>
      </dgm:t>
    </dgm:pt>
    <dgm:pt modelId="{1176AC70-FE79-4275-AEA2-AA1152158BA6}" type="parTrans" cxnId="{71683488-A0CF-4038-AE30-5F6285640AE9}">
      <dgm:prSet/>
      <dgm:spPr/>
      <dgm:t>
        <a:bodyPr/>
        <a:lstStyle/>
        <a:p>
          <a:endParaRPr lang="hu-HU"/>
        </a:p>
      </dgm:t>
    </dgm:pt>
    <dgm:pt modelId="{5864CFB8-A925-4C82-BCAB-EC9438E8E5AE}" type="sibTrans" cxnId="{71683488-A0CF-4038-AE30-5F6285640AE9}">
      <dgm:prSet/>
      <dgm:spPr/>
      <dgm:t>
        <a:bodyPr/>
        <a:lstStyle/>
        <a:p>
          <a:endParaRPr lang="hu-HU"/>
        </a:p>
      </dgm:t>
    </dgm:pt>
    <dgm:pt modelId="{A0ECA7A2-A6AF-42A3-9B7F-1237C470533D}">
      <dgm:prSet phldrT="[Szöveg]"/>
      <dgm:spPr>
        <a:solidFill>
          <a:srgbClr val="7030A0"/>
        </a:solidFill>
      </dgm:spPr>
      <dgm:t>
        <a:bodyPr/>
        <a:lstStyle/>
        <a:p>
          <a:r>
            <a:rPr lang="hu-HU" b="1" dirty="0"/>
            <a:t>Foglalkoztatás- Képzés</a:t>
          </a:r>
        </a:p>
      </dgm:t>
    </dgm:pt>
    <dgm:pt modelId="{A8572C6C-1FCB-4C69-BA9B-83A75E420A58}" type="parTrans" cxnId="{DF843548-8C22-401C-B2AA-467EB4151EA7}">
      <dgm:prSet/>
      <dgm:spPr/>
      <dgm:t>
        <a:bodyPr/>
        <a:lstStyle/>
        <a:p>
          <a:endParaRPr lang="hu-HU"/>
        </a:p>
      </dgm:t>
    </dgm:pt>
    <dgm:pt modelId="{99B0D255-CF90-439C-AC08-AD598A617D43}" type="sibTrans" cxnId="{DF843548-8C22-401C-B2AA-467EB4151EA7}">
      <dgm:prSet/>
      <dgm:spPr/>
      <dgm:t>
        <a:bodyPr/>
        <a:lstStyle/>
        <a:p>
          <a:endParaRPr lang="hu-HU"/>
        </a:p>
      </dgm:t>
    </dgm:pt>
    <dgm:pt modelId="{45B743DE-1ACA-4D88-9980-1EE37A84E121}">
      <dgm:prSet phldrT="[Szöveg]"/>
      <dgm:spPr>
        <a:solidFill>
          <a:srgbClr val="00B050"/>
        </a:solidFill>
      </dgm:spPr>
      <dgm:t>
        <a:bodyPr/>
        <a:lstStyle/>
        <a:p>
          <a:r>
            <a:rPr lang="hu-HU" b="1" dirty="0"/>
            <a:t>Növénytermesztés</a:t>
          </a:r>
        </a:p>
      </dgm:t>
    </dgm:pt>
    <dgm:pt modelId="{474A2426-752A-4427-BAC8-527EF99F0A59}" type="parTrans" cxnId="{9DA1C32A-2089-4B11-91F2-E3819B86763A}">
      <dgm:prSet/>
      <dgm:spPr/>
      <dgm:t>
        <a:bodyPr/>
        <a:lstStyle/>
        <a:p>
          <a:endParaRPr lang="hu-HU"/>
        </a:p>
      </dgm:t>
    </dgm:pt>
    <dgm:pt modelId="{5EF28A22-DAF6-43DC-B55E-FF394E703EC8}" type="sibTrans" cxnId="{9DA1C32A-2089-4B11-91F2-E3819B86763A}">
      <dgm:prSet/>
      <dgm:spPr/>
      <dgm:t>
        <a:bodyPr/>
        <a:lstStyle/>
        <a:p>
          <a:endParaRPr lang="hu-HU"/>
        </a:p>
      </dgm:t>
    </dgm:pt>
    <dgm:pt modelId="{EAC5A6EF-262A-4EFE-853B-FDEC108C0C13}">
      <dgm:prSet phldrT="[Szöveg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hu-HU" b="1" dirty="0"/>
            <a:t>Fafeldolgozás- Alternatív energia</a:t>
          </a:r>
        </a:p>
      </dgm:t>
    </dgm:pt>
    <dgm:pt modelId="{7C59A373-2A23-4684-9D6D-A8900A8A3F93}" type="parTrans" cxnId="{EDA7F4C9-638C-463D-B2F2-1D9CD353996E}">
      <dgm:prSet/>
      <dgm:spPr/>
      <dgm:t>
        <a:bodyPr/>
        <a:lstStyle/>
        <a:p>
          <a:endParaRPr lang="hu-HU"/>
        </a:p>
      </dgm:t>
    </dgm:pt>
    <dgm:pt modelId="{74A4913D-576C-41CD-9F52-2DA1355965BB}" type="sibTrans" cxnId="{EDA7F4C9-638C-463D-B2F2-1D9CD353996E}">
      <dgm:prSet/>
      <dgm:spPr/>
      <dgm:t>
        <a:bodyPr/>
        <a:lstStyle/>
        <a:p>
          <a:endParaRPr lang="hu-HU"/>
        </a:p>
      </dgm:t>
    </dgm:pt>
    <dgm:pt modelId="{4ACF66B8-193E-47F4-A26E-8E66ADC28DBF}">
      <dgm:prSet phldrT="[Szöveg]"/>
      <dgm:spPr>
        <a:solidFill>
          <a:srgbClr val="FF9999"/>
        </a:solidFill>
      </dgm:spPr>
      <dgm:t>
        <a:bodyPr/>
        <a:lstStyle/>
        <a:p>
          <a:r>
            <a:rPr lang="hu-HU" b="1" dirty="0"/>
            <a:t>Szemléletformálás</a:t>
          </a:r>
        </a:p>
      </dgm:t>
    </dgm:pt>
    <dgm:pt modelId="{548D1C9D-5497-449A-B7E5-6A049B37A42E}" type="parTrans" cxnId="{EA651C86-7A3E-4259-AC73-A4AEED15B7AC}">
      <dgm:prSet/>
      <dgm:spPr/>
      <dgm:t>
        <a:bodyPr/>
        <a:lstStyle/>
        <a:p>
          <a:endParaRPr lang="hu-HU"/>
        </a:p>
      </dgm:t>
    </dgm:pt>
    <dgm:pt modelId="{5ABFEE62-748B-46FF-9183-EC3624A27519}" type="sibTrans" cxnId="{EA651C86-7A3E-4259-AC73-A4AEED15B7AC}">
      <dgm:prSet/>
      <dgm:spPr/>
      <dgm:t>
        <a:bodyPr/>
        <a:lstStyle/>
        <a:p>
          <a:endParaRPr lang="hu-HU"/>
        </a:p>
      </dgm:t>
    </dgm:pt>
    <dgm:pt modelId="{8C844120-337D-4254-A333-80823AC1921C}">
      <dgm:prSet phldrT="[Szöveg]"/>
      <dgm:spPr>
        <a:solidFill>
          <a:srgbClr val="92D050"/>
        </a:solidFill>
      </dgm:spPr>
      <dgm:t>
        <a:bodyPr/>
        <a:lstStyle/>
        <a:p>
          <a:r>
            <a:rPr lang="hu-HU" b="1" dirty="0"/>
            <a:t>Ökoturizmus</a:t>
          </a:r>
        </a:p>
      </dgm:t>
    </dgm:pt>
    <dgm:pt modelId="{16366034-CBA6-4C04-9E4F-BC3A398CBC50}" type="parTrans" cxnId="{21D29841-874A-4AB0-9E55-C1E3966BA271}">
      <dgm:prSet/>
      <dgm:spPr/>
      <dgm:t>
        <a:bodyPr/>
        <a:lstStyle/>
        <a:p>
          <a:endParaRPr lang="hu-HU"/>
        </a:p>
      </dgm:t>
    </dgm:pt>
    <dgm:pt modelId="{8A27FA5F-C97C-4DB8-B0C1-2A7825B3635E}" type="sibTrans" cxnId="{21D29841-874A-4AB0-9E55-C1E3966BA271}">
      <dgm:prSet/>
      <dgm:spPr/>
      <dgm:t>
        <a:bodyPr/>
        <a:lstStyle/>
        <a:p>
          <a:endParaRPr lang="hu-HU"/>
        </a:p>
      </dgm:t>
    </dgm:pt>
    <dgm:pt modelId="{278C7ECB-427B-4F5F-84EA-2E9429E22BAD}" type="pres">
      <dgm:prSet presAssocID="{0282A761-164C-48C0-A34D-817BE319E3B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D41E3EEF-BDAA-4544-AE3A-9DA6036E117D}" type="pres">
      <dgm:prSet presAssocID="{BE048DE2-713B-4AAC-9203-B1B361A9E41D}" presName="compNode" presStyleCnt="0"/>
      <dgm:spPr/>
    </dgm:pt>
    <dgm:pt modelId="{6EA11CE2-1B27-49BC-BF0D-35537B7429CE}" type="pres">
      <dgm:prSet presAssocID="{BE048DE2-713B-4AAC-9203-B1B361A9E41D}" presName="dummyConnPt" presStyleCnt="0"/>
      <dgm:spPr/>
    </dgm:pt>
    <dgm:pt modelId="{DF645AEB-1C95-425D-B24D-36937E16BE9D}" type="pres">
      <dgm:prSet presAssocID="{BE048DE2-713B-4AAC-9203-B1B361A9E41D}" presName="node" presStyleLbl="node1" presStyleIdx="0" presStyleCnt="9" custScaleX="69862" custScaleY="57123" custLinFactNeighborX="-531" custLinFactNeighborY="9186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8C438D0-6B64-40E0-8E3D-FF653E8FD3B9}" type="pres">
      <dgm:prSet presAssocID="{04127F97-0604-4B0B-9010-D89C62402E86}" presName="sibTrans" presStyleLbl="bgSibTrans2D1" presStyleIdx="0" presStyleCnt="8"/>
      <dgm:spPr/>
      <dgm:t>
        <a:bodyPr/>
        <a:lstStyle/>
        <a:p>
          <a:endParaRPr lang="hu-HU"/>
        </a:p>
      </dgm:t>
    </dgm:pt>
    <dgm:pt modelId="{E11D8302-391C-484A-B385-AB033B36D883}" type="pres">
      <dgm:prSet presAssocID="{AF8AF51D-4378-416A-8DBD-BDFD86B63C4D}" presName="compNode" presStyleCnt="0"/>
      <dgm:spPr/>
    </dgm:pt>
    <dgm:pt modelId="{9B480401-9F01-43BA-9434-71EC83254D69}" type="pres">
      <dgm:prSet presAssocID="{AF8AF51D-4378-416A-8DBD-BDFD86B63C4D}" presName="dummyConnPt" presStyleCnt="0"/>
      <dgm:spPr/>
    </dgm:pt>
    <dgm:pt modelId="{FB5D0846-93EC-419A-A32D-682E7502C917}" type="pres">
      <dgm:prSet presAssocID="{AF8AF51D-4378-416A-8DBD-BDFD86B63C4D}" presName="node" presStyleLbl="node1" presStyleIdx="1" presStyleCnt="9" custScaleX="70550" custScaleY="72982" custLinFactY="-71783" custLinFactNeighborX="-15234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8E458B0-F85E-4C01-B82F-ADFF4FD1D1E3}" type="pres">
      <dgm:prSet presAssocID="{218391BA-52A1-42AE-86A3-A7FBCA85C29C}" presName="sibTrans" presStyleLbl="bgSibTrans2D1" presStyleIdx="1" presStyleCnt="8" custAng="5550561" custFlipHor="1" custScaleX="15502" custScaleY="366386" custLinFactX="9782" custLinFactY="31565" custLinFactNeighborX="100000" custLinFactNeighborY="100000"/>
      <dgm:spPr/>
      <dgm:t>
        <a:bodyPr/>
        <a:lstStyle/>
        <a:p>
          <a:endParaRPr lang="hu-HU"/>
        </a:p>
      </dgm:t>
    </dgm:pt>
    <dgm:pt modelId="{40726875-FF55-46CC-BF18-5037BD3FD98D}" type="pres">
      <dgm:prSet presAssocID="{540A390F-7B6C-418D-8F4E-CBDDD271B8F1}" presName="compNode" presStyleCnt="0"/>
      <dgm:spPr/>
    </dgm:pt>
    <dgm:pt modelId="{D7EF81FD-AADB-4C3E-944F-A62832558984}" type="pres">
      <dgm:prSet presAssocID="{540A390F-7B6C-418D-8F4E-CBDDD271B8F1}" presName="dummyConnPt" presStyleCnt="0"/>
      <dgm:spPr/>
    </dgm:pt>
    <dgm:pt modelId="{1CC2A5BE-865C-4E51-936B-CF80734D56C6}" type="pres">
      <dgm:prSet presAssocID="{540A390F-7B6C-418D-8F4E-CBDDD271B8F1}" presName="node" presStyleLbl="node1" presStyleIdx="2" presStyleCnt="9" custScaleX="69047" custScaleY="52799" custLinFactX="14388" custLinFactNeighborX="100000" custLinFactNeighborY="2961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7209C8-23D6-4641-8782-4F6C8BC88F06}" type="pres">
      <dgm:prSet presAssocID="{B3924780-5A09-4E53-8DDA-020406DDF1E6}" presName="sibTrans" presStyleLbl="bgSibTrans2D1" presStyleIdx="2" presStyleCnt="8" custFlipVert="1" custFlipHor="1" custScaleX="50770" custScaleY="25986" custLinFactY="159565" custLinFactNeighborX="-23110" custLinFactNeighborY="200000"/>
      <dgm:spPr/>
      <dgm:t>
        <a:bodyPr/>
        <a:lstStyle/>
        <a:p>
          <a:endParaRPr lang="hu-HU"/>
        </a:p>
      </dgm:t>
    </dgm:pt>
    <dgm:pt modelId="{42A1EB3A-EC94-4EFD-9229-3C583BAAB007}" type="pres">
      <dgm:prSet presAssocID="{B72D4F4B-92D8-4542-87E5-CDB00934F4FA}" presName="compNode" presStyleCnt="0"/>
      <dgm:spPr/>
    </dgm:pt>
    <dgm:pt modelId="{EA7000BC-48C4-4CF8-883D-D4FB6D096ECD}" type="pres">
      <dgm:prSet presAssocID="{B72D4F4B-92D8-4542-87E5-CDB00934F4FA}" presName="dummyConnPt" presStyleCnt="0"/>
      <dgm:spPr/>
    </dgm:pt>
    <dgm:pt modelId="{3D6F76A2-5CC2-4AFC-845C-A3DEB66F2247}" type="pres">
      <dgm:prSet presAssocID="{B72D4F4B-92D8-4542-87E5-CDB00934F4FA}" presName="node" presStyleLbl="node1" presStyleIdx="3" presStyleCnt="9" custScaleX="70184" custScaleY="56240" custLinFactNeighborX="81452" custLinFactNeighborY="-8403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31E26D1-C6EF-4E00-9012-30646261D741}" type="pres">
      <dgm:prSet presAssocID="{5864CFB8-A925-4C82-BCAB-EC9438E8E5AE}" presName="sibTrans" presStyleLbl="bgSibTrans2D1" presStyleIdx="3" presStyleCnt="8" custScaleX="7026" custScaleY="217112"/>
      <dgm:spPr/>
      <dgm:t>
        <a:bodyPr/>
        <a:lstStyle/>
        <a:p>
          <a:endParaRPr lang="hu-HU"/>
        </a:p>
      </dgm:t>
    </dgm:pt>
    <dgm:pt modelId="{9D71D26A-FB58-48AB-B2B4-6ABEFAD3CB0E}" type="pres">
      <dgm:prSet presAssocID="{A0ECA7A2-A6AF-42A3-9B7F-1237C470533D}" presName="compNode" presStyleCnt="0"/>
      <dgm:spPr/>
    </dgm:pt>
    <dgm:pt modelId="{7AE173DE-86B8-4717-A2FD-C9C69C551E57}" type="pres">
      <dgm:prSet presAssocID="{A0ECA7A2-A6AF-42A3-9B7F-1237C470533D}" presName="dummyConnPt" presStyleCnt="0"/>
      <dgm:spPr/>
    </dgm:pt>
    <dgm:pt modelId="{88A3A4F4-3E67-4FE2-91AA-6A5CAF9F577E}" type="pres">
      <dgm:prSet presAssocID="{A0ECA7A2-A6AF-42A3-9B7F-1237C470533D}" presName="node" presStyleLbl="node1" presStyleIdx="4" presStyleCnt="9" custScaleX="82199" custScaleY="67488" custLinFactY="-63768" custLinFactNeighborX="-375" custLinFactNeighborY="-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6DD9F6-0C1A-4287-95E6-608C3E8AC0AB}" type="pres">
      <dgm:prSet presAssocID="{99B0D255-CF90-439C-AC08-AD598A617D43}" presName="sibTrans" presStyleLbl="bgSibTrans2D1" presStyleIdx="4" presStyleCnt="8"/>
      <dgm:spPr/>
      <dgm:t>
        <a:bodyPr/>
        <a:lstStyle/>
        <a:p>
          <a:endParaRPr lang="hu-HU"/>
        </a:p>
      </dgm:t>
    </dgm:pt>
    <dgm:pt modelId="{5D2F647F-BE39-4147-8C29-B46F6AF52651}" type="pres">
      <dgm:prSet presAssocID="{45B743DE-1ACA-4D88-9980-1EE37A84E121}" presName="compNode" presStyleCnt="0"/>
      <dgm:spPr/>
    </dgm:pt>
    <dgm:pt modelId="{7ED8D388-4EB3-4427-A553-4F140738D891}" type="pres">
      <dgm:prSet presAssocID="{45B743DE-1ACA-4D88-9980-1EE37A84E121}" presName="dummyConnPt" presStyleCnt="0"/>
      <dgm:spPr/>
    </dgm:pt>
    <dgm:pt modelId="{C1DDCF47-C22B-4297-A1B0-7503DA6A19E4}" type="pres">
      <dgm:prSet presAssocID="{45B743DE-1ACA-4D88-9980-1EE37A84E121}" presName="node" presStyleLbl="node1" presStyleIdx="5" presStyleCnt="9" custScaleX="70079" custScaleY="56824" custLinFactNeighborX="-12485" custLinFactNeighborY="8859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A0A58B9-3436-48A6-B5F9-0D2C8E544921}" type="pres">
      <dgm:prSet presAssocID="{5EF28A22-DAF6-43DC-B55E-FF394E703EC8}" presName="sibTrans" presStyleLbl="bgSibTrans2D1" presStyleIdx="5" presStyleCnt="8" custScaleX="1595" custScaleY="229731" custLinFactY="200000" custLinFactNeighborX="-20832" custLinFactNeighborY="234142"/>
      <dgm:spPr/>
      <dgm:t>
        <a:bodyPr/>
        <a:lstStyle/>
        <a:p>
          <a:endParaRPr lang="hu-HU"/>
        </a:p>
      </dgm:t>
    </dgm:pt>
    <dgm:pt modelId="{1DBE1F14-ADAC-473B-8EF7-B1AAEAEF1E3A}" type="pres">
      <dgm:prSet presAssocID="{EAC5A6EF-262A-4EFE-853B-FDEC108C0C13}" presName="compNode" presStyleCnt="0"/>
      <dgm:spPr/>
    </dgm:pt>
    <dgm:pt modelId="{1C28FF65-A251-4BC4-9778-5381D24202FE}" type="pres">
      <dgm:prSet presAssocID="{EAC5A6EF-262A-4EFE-853B-FDEC108C0C13}" presName="dummyConnPt" presStyleCnt="0"/>
      <dgm:spPr/>
    </dgm:pt>
    <dgm:pt modelId="{3BEBCD3C-81FE-4EC0-8260-74611500DD98}" type="pres">
      <dgm:prSet presAssocID="{EAC5A6EF-262A-4EFE-853B-FDEC108C0C13}" presName="node" presStyleLbl="node1" presStyleIdx="6" presStyleCnt="9" custScaleX="70551" custScaleY="61994" custLinFactNeighborX="-4634" custLinFactNeighborY="-4268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B6C521F-1A5A-4363-A937-1A821477FB5C}" type="pres">
      <dgm:prSet presAssocID="{74A4913D-576C-41CD-9F52-2DA1355965BB}" presName="sibTrans" presStyleLbl="bgSibTrans2D1" presStyleIdx="6" presStyleCnt="8" custFlipHor="1" custScaleX="7548" custScaleY="148518" custLinFactY="400000" custLinFactNeighborX="11361" custLinFactNeighborY="489548"/>
      <dgm:spPr/>
      <dgm:t>
        <a:bodyPr/>
        <a:lstStyle/>
        <a:p>
          <a:endParaRPr lang="hu-HU"/>
        </a:p>
      </dgm:t>
    </dgm:pt>
    <dgm:pt modelId="{A042ABAA-8A13-4F8E-94B1-001EEF702E78}" type="pres">
      <dgm:prSet presAssocID="{4ACF66B8-193E-47F4-A26E-8E66ADC28DBF}" presName="compNode" presStyleCnt="0"/>
      <dgm:spPr/>
    </dgm:pt>
    <dgm:pt modelId="{854E5385-1765-4C43-93AB-657DDAE7A4E2}" type="pres">
      <dgm:prSet presAssocID="{4ACF66B8-193E-47F4-A26E-8E66ADC28DBF}" presName="dummyConnPt" presStyleCnt="0"/>
      <dgm:spPr/>
    </dgm:pt>
    <dgm:pt modelId="{C65F4542-3C39-4266-9D30-0CDFB3F34924}" type="pres">
      <dgm:prSet presAssocID="{4ACF66B8-193E-47F4-A26E-8E66ADC28DBF}" presName="node" presStyleLbl="node1" presStyleIdx="7" presStyleCnt="9" custScaleX="59068" custScaleY="46713" custLinFactY="26773" custLinFactNeighborX="-25266" custLinFactNeighborY="1000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1569156-317A-4A14-B136-80B473215369}" type="pres">
      <dgm:prSet presAssocID="{5ABFEE62-748B-46FF-9183-EC3624A27519}" presName="sibTrans" presStyleLbl="bgSibTrans2D1" presStyleIdx="7" presStyleCnt="8" custScaleX="12946" custScaleY="72723" custLinFactNeighborX="-28958" custLinFactNeighborY="18225"/>
      <dgm:spPr/>
      <dgm:t>
        <a:bodyPr/>
        <a:lstStyle/>
        <a:p>
          <a:endParaRPr lang="hu-HU"/>
        </a:p>
      </dgm:t>
    </dgm:pt>
    <dgm:pt modelId="{DC1E320F-87F3-4826-9596-134192C71C24}" type="pres">
      <dgm:prSet presAssocID="{8C844120-337D-4254-A333-80823AC1921C}" presName="compNode" presStyleCnt="0"/>
      <dgm:spPr/>
    </dgm:pt>
    <dgm:pt modelId="{0C409EF2-CDD8-4153-88B5-8D454D392A75}" type="pres">
      <dgm:prSet presAssocID="{8C844120-337D-4254-A333-80823AC1921C}" presName="dummyConnPt" presStyleCnt="0"/>
      <dgm:spPr/>
    </dgm:pt>
    <dgm:pt modelId="{3A9F14AF-06E0-4E2B-BB57-14B7F1E927FB}" type="pres">
      <dgm:prSet presAssocID="{8C844120-337D-4254-A333-80823AC1921C}" presName="node" presStyleLbl="node1" presStyleIdx="8" presStyleCnt="9" custScaleX="63550" custScaleY="64540" custLinFactX="-100000" custLinFactNeighborX="-123578" custLinFactNeighborY="3485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A37D5AD-8879-4194-936A-A851FC4B1C0F}" type="presOf" srcId="{218391BA-52A1-42AE-86A3-A7FBCA85C29C}" destId="{18E458B0-F85E-4C01-B82F-ADFF4FD1D1E3}" srcOrd="0" destOrd="0" presId="urn:microsoft.com/office/officeart/2005/8/layout/bProcess4"/>
    <dgm:cxn modelId="{1790F105-3202-4B50-939F-98794AD94DF7}" type="presOf" srcId="{0282A761-164C-48C0-A34D-817BE319E3B5}" destId="{278C7ECB-427B-4F5F-84EA-2E9429E22BAD}" srcOrd="0" destOrd="0" presId="urn:microsoft.com/office/officeart/2005/8/layout/bProcess4"/>
    <dgm:cxn modelId="{2EE59883-5FA1-45E0-8393-93346BBBF787}" type="presOf" srcId="{4ACF66B8-193E-47F4-A26E-8E66ADC28DBF}" destId="{C65F4542-3C39-4266-9D30-0CDFB3F34924}" srcOrd="0" destOrd="0" presId="urn:microsoft.com/office/officeart/2005/8/layout/bProcess4"/>
    <dgm:cxn modelId="{7375E287-6BE9-49E9-BE8C-BE884B7D2340}" type="presOf" srcId="{B3924780-5A09-4E53-8DDA-020406DDF1E6}" destId="{A27209C8-23D6-4641-8782-4F6C8BC88F06}" srcOrd="0" destOrd="0" presId="urn:microsoft.com/office/officeart/2005/8/layout/bProcess4"/>
    <dgm:cxn modelId="{E7BE3D64-5430-4CE0-B508-CE58CC83449B}" type="presOf" srcId="{45B743DE-1ACA-4D88-9980-1EE37A84E121}" destId="{C1DDCF47-C22B-4297-A1B0-7503DA6A19E4}" srcOrd="0" destOrd="0" presId="urn:microsoft.com/office/officeart/2005/8/layout/bProcess4"/>
    <dgm:cxn modelId="{EDA7F4C9-638C-463D-B2F2-1D9CD353996E}" srcId="{0282A761-164C-48C0-A34D-817BE319E3B5}" destId="{EAC5A6EF-262A-4EFE-853B-FDEC108C0C13}" srcOrd="6" destOrd="0" parTransId="{7C59A373-2A23-4684-9D6D-A8900A8A3F93}" sibTransId="{74A4913D-576C-41CD-9F52-2DA1355965BB}"/>
    <dgm:cxn modelId="{3BA9D80A-9E51-42EA-AA05-DAF42CE03BF6}" type="presOf" srcId="{99B0D255-CF90-439C-AC08-AD598A617D43}" destId="{E26DD9F6-0C1A-4287-95E6-608C3E8AC0AB}" srcOrd="0" destOrd="0" presId="urn:microsoft.com/office/officeart/2005/8/layout/bProcess4"/>
    <dgm:cxn modelId="{8067CAF9-0064-4752-B31D-26A5DFF0A6AE}" srcId="{0282A761-164C-48C0-A34D-817BE319E3B5}" destId="{AF8AF51D-4378-416A-8DBD-BDFD86B63C4D}" srcOrd="1" destOrd="0" parTransId="{5E7F453E-EC81-4794-BA11-25C06165FE41}" sibTransId="{218391BA-52A1-42AE-86A3-A7FBCA85C29C}"/>
    <dgm:cxn modelId="{4FD9D4E7-0A67-41B1-B55A-FA571F4CEB01}" type="presOf" srcId="{EAC5A6EF-262A-4EFE-853B-FDEC108C0C13}" destId="{3BEBCD3C-81FE-4EC0-8260-74611500DD98}" srcOrd="0" destOrd="0" presId="urn:microsoft.com/office/officeart/2005/8/layout/bProcess4"/>
    <dgm:cxn modelId="{DF843548-8C22-401C-B2AA-467EB4151EA7}" srcId="{0282A761-164C-48C0-A34D-817BE319E3B5}" destId="{A0ECA7A2-A6AF-42A3-9B7F-1237C470533D}" srcOrd="4" destOrd="0" parTransId="{A8572C6C-1FCB-4C69-BA9B-83A75E420A58}" sibTransId="{99B0D255-CF90-439C-AC08-AD598A617D43}"/>
    <dgm:cxn modelId="{87C36ECF-D945-460B-8167-4BC34982C533}" type="presOf" srcId="{5864CFB8-A925-4C82-BCAB-EC9438E8E5AE}" destId="{C31E26D1-C6EF-4E00-9012-30646261D741}" srcOrd="0" destOrd="0" presId="urn:microsoft.com/office/officeart/2005/8/layout/bProcess4"/>
    <dgm:cxn modelId="{3AA49BD8-5013-4D13-BC62-C2350CEAF234}" type="presOf" srcId="{B72D4F4B-92D8-4542-87E5-CDB00934F4FA}" destId="{3D6F76A2-5CC2-4AFC-845C-A3DEB66F2247}" srcOrd="0" destOrd="0" presId="urn:microsoft.com/office/officeart/2005/8/layout/bProcess4"/>
    <dgm:cxn modelId="{EA651C86-7A3E-4259-AC73-A4AEED15B7AC}" srcId="{0282A761-164C-48C0-A34D-817BE319E3B5}" destId="{4ACF66B8-193E-47F4-A26E-8E66ADC28DBF}" srcOrd="7" destOrd="0" parTransId="{548D1C9D-5497-449A-B7E5-6A049B37A42E}" sibTransId="{5ABFEE62-748B-46FF-9183-EC3624A27519}"/>
    <dgm:cxn modelId="{C4381E6E-E13D-4A0E-9D69-C14935E4173D}" type="presOf" srcId="{AF8AF51D-4378-416A-8DBD-BDFD86B63C4D}" destId="{FB5D0846-93EC-419A-A32D-682E7502C917}" srcOrd="0" destOrd="0" presId="urn:microsoft.com/office/officeart/2005/8/layout/bProcess4"/>
    <dgm:cxn modelId="{71683488-A0CF-4038-AE30-5F6285640AE9}" srcId="{0282A761-164C-48C0-A34D-817BE319E3B5}" destId="{B72D4F4B-92D8-4542-87E5-CDB00934F4FA}" srcOrd="3" destOrd="0" parTransId="{1176AC70-FE79-4275-AEA2-AA1152158BA6}" sibTransId="{5864CFB8-A925-4C82-BCAB-EC9438E8E5AE}"/>
    <dgm:cxn modelId="{24B4E1E0-638E-42F0-8761-3A062DDF8714}" type="presOf" srcId="{5ABFEE62-748B-46FF-9183-EC3624A27519}" destId="{31569156-317A-4A14-B136-80B473215369}" srcOrd="0" destOrd="0" presId="urn:microsoft.com/office/officeart/2005/8/layout/bProcess4"/>
    <dgm:cxn modelId="{9DA1C32A-2089-4B11-91F2-E3819B86763A}" srcId="{0282A761-164C-48C0-A34D-817BE319E3B5}" destId="{45B743DE-1ACA-4D88-9980-1EE37A84E121}" srcOrd="5" destOrd="0" parTransId="{474A2426-752A-4427-BAC8-527EF99F0A59}" sibTransId="{5EF28A22-DAF6-43DC-B55E-FF394E703EC8}"/>
    <dgm:cxn modelId="{1E7E925E-234D-4726-82EA-F166F52D9A00}" type="presOf" srcId="{540A390F-7B6C-418D-8F4E-CBDDD271B8F1}" destId="{1CC2A5BE-865C-4E51-936B-CF80734D56C6}" srcOrd="0" destOrd="0" presId="urn:microsoft.com/office/officeart/2005/8/layout/bProcess4"/>
    <dgm:cxn modelId="{B32EA1B4-A09C-4014-BBA0-1B73ECD75D94}" type="presOf" srcId="{BE048DE2-713B-4AAC-9203-B1B361A9E41D}" destId="{DF645AEB-1C95-425D-B24D-36937E16BE9D}" srcOrd="0" destOrd="0" presId="urn:microsoft.com/office/officeart/2005/8/layout/bProcess4"/>
    <dgm:cxn modelId="{000FAA5A-3183-4D84-B196-00264C86F425}" type="presOf" srcId="{A0ECA7A2-A6AF-42A3-9B7F-1237C470533D}" destId="{88A3A4F4-3E67-4FE2-91AA-6A5CAF9F577E}" srcOrd="0" destOrd="0" presId="urn:microsoft.com/office/officeart/2005/8/layout/bProcess4"/>
    <dgm:cxn modelId="{3BC06AB5-80CE-4643-8A61-C9106B7BDFC7}" srcId="{0282A761-164C-48C0-A34D-817BE319E3B5}" destId="{540A390F-7B6C-418D-8F4E-CBDDD271B8F1}" srcOrd="2" destOrd="0" parTransId="{14099DD0-E063-42B7-9074-D94C84F45658}" sibTransId="{B3924780-5A09-4E53-8DDA-020406DDF1E6}"/>
    <dgm:cxn modelId="{60EBF498-65AA-40B8-85B3-7AE24F04661D}" srcId="{0282A761-164C-48C0-A34D-817BE319E3B5}" destId="{BE048DE2-713B-4AAC-9203-B1B361A9E41D}" srcOrd="0" destOrd="0" parTransId="{8C99663E-8FE1-4436-B73D-CF07DD311235}" sibTransId="{04127F97-0604-4B0B-9010-D89C62402E86}"/>
    <dgm:cxn modelId="{21D29841-874A-4AB0-9E55-C1E3966BA271}" srcId="{0282A761-164C-48C0-A34D-817BE319E3B5}" destId="{8C844120-337D-4254-A333-80823AC1921C}" srcOrd="8" destOrd="0" parTransId="{16366034-CBA6-4C04-9E4F-BC3A398CBC50}" sibTransId="{8A27FA5F-C97C-4DB8-B0C1-2A7825B3635E}"/>
    <dgm:cxn modelId="{9BFF31D9-74E9-4F45-BC30-520E36C254A9}" type="presOf" srcId="{04127F97-0604-4B0B-9010-D89C62402E86}" destId="{88C438D0-6B64-40E0-8E3D-FF653E8FD3B9}" srcOrd="0" destOrd="0" presId="urn:microsoft.com/office/officeart/2005/8/layout/bProcess4"/>
    <dgm:cxn modelId="{D1904FD7-7462-4CFB-B76F-76BC24665C75}" type="presOf" srcId="{5EF28A22-DAF6-43DC-B55E-FF394E703EC8}" destId="{FA0A58B9-3436-48A6-B5F9-0D2C8E544921}" srcOrd="0" destOrd="0" presId="urn:microsoft.com/office/officeart/2005/8/layout/bProcess4"/>
    <dgm:cxn modelId="{B8E03CC8-1D61-4D15-AA9A-E338D6FA1E92}" type="presOf" srcId="{8C844120-337D-4254-A333-80823AC1921C}" destId="{3A9F14AF-06E0-4E2B-BB57-14B7F1E927FB}" srcOrd="0" destOrd="0" presId="urn:microsoft.com/office/officeart/2005/8/layout/bProcess4"/>
    <dgm:cxn modelId="{414E8A11-FFA2-48CA-91FA-A3797AF6F14F}" type="presOf" srcId="{74A4913D-576C-41CD-9F52-2DA1355965BB}" destId="{6B6C521F-1A5A-4363-A937-1A821477FB5C}" srcOrd="0" destOrd="0" presId="urn:microsoft.com/office/officeart/2005/8/layout/bProcess4"/>
    <dgm:cxn modelId="{6B0F0077-C31C-4555-8E86-CD6E99075CB0}" type="presParOf" srcId="{278C7ECB-427B-4F5F-84EA-2E9429E22BAD}" destId="{D41E3EEF-BDAA-4544-AE3A-9DA6036E117D}" srcOrd="0" destOrd="0" presId="urn:microsoft.com/office/officeart/2005/8/layout/bProcess4"/>
    <dgm:cxn modelId="{ACA1E70D-9413-4D07-927C-0885B4EA7309}" type="presParOf" srcId="{D41E3EEF-BDAA-4544-AE3A-9DA6036E117D}" destId="{6EA11CE2-1B27-49BC-BF0D-35537B7429CE}" srcOrd="0" destOrd="0" presId="urn:microsoft.com/office/officeart/2005/8/layout/bProcess4"/>
    <dgm:cxn modelId="{8943E2F6-1489-4122-A754-5F4FFF30ADB1}" type="presParOf" srcId="{D41E3EEF-BDAA-4544-AE3A-9DA6036E117D}" destId="{DF645AEB-1C95-425D-B24D-36937E16BE9D}" srcOrd="1" destOrd="0" presId="urn:microsoft.com/office/officeart/2005/8/layout/bProcess4"/>
    <dgm:cxn modelId="{CEFC2777-7AD0-44E9-85E6-84C427B565A6}" type="presParOf" srcId="{278C7ECB-427B-4F5F-84EA-2E9429E22BAD}" destId="{88C438D0-6B64-40E0-8E3D-FF653E8FD3B9}" srcOrd="1" destOrd="0" presId="urn:microsoft.com/office/officeart/2005/8/layout/bProcess4"/>
    <dgm:cxn modelId="{6D5FFF13-1C1A-4F9C-A6A5-810D6ACFE1EA}" type="presParOf" srcId="{278C7ECB-427B-4F5F-84EA-2E9429E22BAD}" destId="{E11D8302-391C-484A-B385-AB033B36D883}" srcOrd="2" destOrd="0" presId="urn:microsoft.com/office/officeart/2005/8/layout/bProcess4"/>
    <dgm:cxn modelId="{F84B5E08-8524-42BD-AEE9-F86C5444C243}" type="presParOf" srcId="{E11D8302-391C-484A-B385-AB033B36D883}" destId="{9B480401-9F01-43BA-9434-71EC83254D69}" srcOrd="0" destOrd="0" presId="urn:microsoft.com/office/officeart/2005/8/layout/bProcess4"/>
    <dgm:cxn modelId="{01F5E0C6-80CC-42E2-BD3C-D4D65486789E}" type="presParOf" srcId="{E11D8302-391C-484A-B385-AB033B36D883}" destId="{FB5D0846-93EC-419A-A32D-682E7502C917}" srcOrd="1" destOrd="0" presId="urn:microsoft.com/office/officeart/2005/8/layout/bProcess4"/>
    <dgm:cxn modelId="{B04026E8-59EB-43FF-9A88-D731981C6025}" type="presParOf" srcId="{278C7ECB-427B-4F5F-84EA-2E9429E22BAD}" destId="{18E458B0-F85E-4C01-B82F-ADFF4FD1D1E3}" srcOrd="3" destOrd="0" presId="urn:microsoft.com/office/officeart/2005/8/layout/bProcess4"/>
    <dgm:cxn modelId="{A7883F12-5819-4B80-B7A6-C364E58111BD}" type="presParOf" srcId="{278C7ECB-427B-4F5F-84EA-2E9429E22BAD}" destId="{40726875-FF55-46CC-BF18-5037BD3FD98D}" srcOrd="4" destOrd="0" presId="urn:microsoft.com/office/officeart/2005/8/layout/bProcess4"/>
    <dgm:cxn modelId="{7609E447-2305-4EF2-88B0-6DFA66982837}" type="presParOf" srcId="{40726875-FF55-46CC-BF18-5037BD3FD98D}" destId="{D7EF81FD-AADB-4C3E-944F-A62832558984}" srcOrd="0" destOrd="0" presId="urn:microsoft.com/office/officeart/2005/8/layout/bProcess4"/>
    <dgm:cxn modelId="{F7BBF8DC-BAE1-46CE-A655-40BA9DBE2E6D}" type="presParOf" srcId="{40726875-FF55-46CC-BF18-5037BD3FD98D}" destId="{1CC2A5BE-865C-4E51-936B-CF80734D56C6}" srcOrd="1" destOrd="0" presId="urn:microsoft.com/office/officeart/2005/8/layout/bProcess4"/>
    <dgm:cxn modelId="{CDC030A3-CDE4-4250-8BEB-DE93A416D720}" type="presParOf" srcId="{278C7ECB-427B-4F5F-84EA-2E9429E22BAD}" destId="{A27209C8-23D6-4641-8782-4F6C8BC88F06}" srcOrd="5" destOrd="0" presId="urn:microsoft.com/office/officeart/2005/8/layout/bProcess4"/>
    <dgm:cxn modelId="{A83B8A44-0CAB-47FA-9C6A-D0C98131F72B}" type="presParOf" srcId="{278C7ECB-427B-4F5F-84EA-2E9429E22BAD}" destId="{42A1EB3A-EC94-4EFD-9229-3C583BAAB007}" srcOrd="6" destOrd="0" presId="urn:microsoft.com/office/officeart/2005/8/layout/bProcess4"/>
    <dgm:cxn modelId="{17A51C10-22C4-46F5-9DF9-D0F6CC6B8B1A}" type="presParOf" srcId="{42A1EB3A-EC94-4EFD-9229-3C583BAAB007}" destId="{EA7000BC-48C4-4CF8-883D-D4FB6D096ECD}" srcOrd="0" destOrd="0" presId="urn:microsoft.com/office/officeart/2005/8/layout/bProcess4"/>
    <dgm:cxn modelId="{6A93E20C-63D8-410A-B486-E2FD99784DA8}" type="presParOf" srcId="{42A1EB3A-EC94-4EFD-9229-3C583BAAB007}" destId="{3D6F76A2-5CC2-4AFC-845C-A3DEB66F2247}" srcOrd="1" destOrd="0" presId="urn:microsoft.com/office/officeart/2005/8/layout/bProcess4"/>
    <dgm:cxn modelId="{1C43D404-B519-48FB-A9FE-FB4D832E00C2}" type="presParOf" srcId="{278C7ECB-427B-4F5F-84EA-2E9429E22BAD}" destId="{C31E26D1-C6EF-4E00-9012-30646261D741}" srcOrd="7" destOrd="0" presId="urn:microsoft.com/office/officeart/2005/8/layout/bProcess4"/>
    <dgm:cxn modelId="{98CD2737-E3FD-42BF-B9B3-CB613B4D952D}" type="presParOf" srcId="{278C7ECB-427B-4F5F-84EA-2E9429E22BAD}" destId="{9D71D26A-FB58-48AB-B2B4-6ABEFAD3CB0E}" srcOrd="8" destOrd="0" presId="urn:microsoft.com/office/officeart/2005/8/layout/bProcess4"/>
    <dgm:cxn modelId="{9E033319-F29C-4FC7-9F5C-64E3D98C52C8}" type="presParOf" srcId="{9D71D26A-FB58-48AB-B2B4-6ABEFAD3CB0E}" destId="{7AE173DE-86B8-4717-A2FD-C9C69C551E57}" srcOrd="0" destOrd="0" presId="urn:microsoft.com/office/officeart/2005/8/layout/bProcess4"/>
    <dgm:cxn modelId="{CB9C6D22-AD55-4521-9487-7770600049D3}" type="presParOf" srcId="{9D71D26A-FB58-48AB-B2B4-6ABEFAD3CB0E}" destId="{88A3A4F4-3E67-4FE2-91AA-6A5CAF9F577E}" srcOrd="1" destOrd="0" presId="urn:microsoft.com/office/officeart/2005/8/layout/bProcess4"/>
    <dgm:cxn modelId="{8A355DA9-DDFF-407B-BC6E-4CABD0A62204}" type="presParOf" srcId="{278C7ECB-427B-4F5F-84EA-2E9429E22BAD}" destId="{E26DD9F6-0C1A-4287-95E6-608C3E8AC0AB}" srcOrd="9" destOrd="0" presId="urn:microsoft.com/office/officeart/2005/8/layout/bProcess4"/>
    <dgm:cxn modelId="{9544FB5F-6980-4AFE-8DFA-BFF6557F9B8F}" type="presParOf" srcId="{278C7ECB-427B-4F5F-84EA-2E9429E22BAD}" destId="{5D2F647F-BE39-4147-8C29-B46F6AF52651}" srcOrd="10" destOrd="0" presId="urn:microsoft.com/office/officeart/2005/8/layout/bProcess4"/>
    <dgm:cxn modelId="{97603C6C-1CBC-4CD0-BCD1-4A94F42E1D90}" type="presParOf" srcId="{5D2F647F-BE39-4147-8C29-B46F6AF52651}" destId="{7ED8D388-4EB3-4427-A553-4F140738D891}" srcOrd="0" destOrd="0" presId="urn:microsoft.com/office/officeart/2005/8/layout/bProcess4"/>
    <dgm:cxn modelId="{26C11FAB-AECE-446F-8A61-8B9728813061}" type="presParOf" srcId="{5D2F647F-BE39-4147-8C29-B46F6AF52651}" destId="{C1DDCF47-C22B-4297-A1B0-7503DA6A19E4}" srcOrd="1" destOrd="0" presId="urn:microsoft.com/office/officeart/2005/8/layout/bProcess4"/>
    <dgm:cxn modelId="{3ED0A24D-7AFB-43B3-B985-55DE27103DC0}" type="presParOf" srcId="{278C7ECB-427B-4F5F-84EA-2E9429E22BAD}" destId="{FA0A58B9-3436-48A6-B5F9-0D2C8E544921}" srcOrd="11" destOrd="0" presId="urn:microsoft.com/office/officeart/2005/8/layout/bProcess4"/>
    <dgm:cxn modelId="{8C3212B7-8FE0-4D94-85E2-DF67EAC60108}" type="presParOf" srcId="{278C7ECB-427B-4F5F-84EA-2E9429E22BAD}" destId="{1DBE1F14-ADAC-473B-8EF7-B1AAEAEF1E3A}" srcOrd="12" destOrd="0" presId="urn:microsoft.com/office/officeart/2005/8/layout/bProcess4"/>
    <dgm:cxn modelId="{7CF7E076-A447-4310-AF1A-0B5B4B2D97FD}" type="presParOf" srcId="{1DBE1F14-ADAC-473B-8EF7-B1AAEAEF1E3A}" destId="{1C28FF65-A251-4BC4-9778-5381D24202FE}" srcOrd="0" destOrd="0" presId="urn:microsoft.com/office/officeart/2005/8/layout/bProcess4"/>
    <dgm:cxn modelId="{8656FF9E-9AEF-4850-A4D9-9F7F4C88E8F0}" type="presParOf" srcId="{1DBE1F14-ADAC-473B-8EF7-B1AAEAEF1E3A}" destId="{3BEBCD3C-81FE-4EC0-8260-74611500DD98}" srcOrd="1" destOrd="0" presId="urn:microsoft.com/office/officeart/2005/8/layout/bProcess4"/>
    <dgm:cxn modelId="{8036293D-579A-4C08-A55F-2A4F8E9E6DAA}" type="presParOf" srcId="{278C7ECB-427B-4F5F-84EA-2E9429E22BAD}" destId="{6B6C521F-1A5A-4363-A937-1A821477FB5C}" srcOrd="13" destOrd="0" presId="urn:microsoft.com/office/officeart/2005/8/layout/bProcess4"/>
    <dgm:cxn modelId="{9ABBCC90-A989-4E70-9859-B7ADCB5BAF4B}" type="presParOf" srcId="{278C7ECB-427B-4F5F-84EA-2E9429E22BAD}" destId="{A042ABAA-8A13-4F8E-94B1-001EEF702E78}" srcOrd="14" destOrd="0" presId="urn:microsoft.com/office/officeart/2005/8/layout/bProcess4"/>
    <dgm:cxn modelId="{BFF5EFF9-7B8C-41B2-BC07-7FF9AD161E4A}" type="presParOf" srcId="{A042ABAA-8A13-4F8E-94B1-001EEF702E78}" destId="{854E5385-1765-4C43-93AB-657DDAE7A4E2}" srcOrd="0" destOrd="0" presId="urn:microsoft.com/office/officeart/2005/8/layout/bProcess4"/>
    <dgm:cxn modelId="{59925B4E-784C-45B5-9B6B-5B073745DD1D}" type="presParOf" srcId="{A042ABAA-8A13-4F8E-94B1-001EEF702E78}" destId="{C65F4542-3C39-4266-9D30-0CDFB3F34924}" srcOrd="1" destOrd="0" presId="urn:microsoft.com/office/officeart/2005/8/layout/bProcess4"/>
    <dgm:cxn modelId="{D8DBBEE4-C641-481B-9D93-F321E68774DC}" type="presParOf" srcId="{278C7ECB-427B-4F5F-84EA-2E9429E22BAD}" destId="{31569156-317A-4A14-B136-80B473215369}" srcOrd="15" destOrd="0" presId="urn:microsoft.com/office/officeart/2005/8/layout/bProcess4"/>
    <dgm:cxn modelId="{D38616F1-DD5C-4DB1-BF3D-F27BD36AAECA}" type="presParOf" srcId="{278C7ECB-427B-4F5F-84EA-2E9429E22BAD}" destId="{DC1E320F-87F3-4826-9596-134192C71C24}" srcOrd="16" destOrd="0" presId="urn:microsoft.com/office/officeart/2005/8/layout/bProcess4"/>
    <dgm:cxn modelId="{DD4DD579-B6D4-4913-97E9-A3C2D7D27908}" type="presParOf" srcId="{DC1E320F-87F3-4826-9596-134192C71C24}" destId="{0C409EF2-CDD8-4153-88B5-8D454D392A75}" srcOrd="0" destOrd="0" presId="urn:microsoft.com/office/officeart/2005/8/layout/bProcess4"/>
    <dgm:cxn modelId="{A2D1EF9C-34ED-4604-B0D7-F760FB1E02AA}" type="presParOf" srcId="{DC1E320F-87F3-4826-9596-134192C71C24}" destId="{3A9F14AF-06E0-4E2B-BB57-14B7F1E927F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CAA4C-2086-43FC-BB38-9632364665AD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00D41-AD9C-40A8-A2C1-AD3629929EB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10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00D41-AD9C-40A8-A2C1-AD3629929EBB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51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Alcím mintájának szerkesztése</a:t>
            </a:r>
            <a:endParaRPr kumimoji="0" lang="en-US"/>
          </a:p>
        </p:txBody>
      </p: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2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1" name="Dátum hely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24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u-HU"/>
              <a:t>Mintaszöveg szerkesztése</a:t>
            </a:r>
          </a:p>
          <a:p>
            <a:pPr lvl="1" eaLnBrk="1" latinLnBrk="0" hangingPunct="1"/>
            <a:r>
              <a:rPr lang="hu-HU"/>
              <a:t>Második szint</a:t>
            </a:r>
          </a:p>
          <a:p>
            <a:pPr lvl="2" eaLnBrk="1" latinLnBrk="0" hangingPunct="1"/>
            <a:r>
              <a:rPr lang="hu-HU"/>
              <a:t>Harmadik szint</a:t>
            </a:r>
          </a:p>
          <a:p>
            <a:pPr lvl="3" eaLnBrk="1" latinLnBrk="0" hangingPunct="1"/>
            <a:r>
              <a:rPr lang="hu-HU"/>
              <a:t>Negyedik szint</a:t>
            </a:r>
          </a:p>
          <a:p>
            <a:pPr lvl="4" eaLnBrk="1" latinLnBrk="0" hangingPunct="1"/>
            <a:r>
              <a:rPr lang="hu-HU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29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Kép beszúrásához kattintson az ikonra</a:t>
            </a:r>
            <a:endParaRPr kumimoji="0" lang="en-US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Mintaszöveg szerkesztése</a:t>
            </a:r>
          </a:p>
          <a:p>
            <a:pPr lvl="1" eaLnBrk="1" latinLnBrk="0" hangingPunct="1"/>
            <a:r>
              <a:rPr kumimoji="0" lang="hu-HU"/>
              <a:t>Második szint</a:t>
            </a:r>
          </a:p>
          <a:p>
            <a:pPr lvl="2" eaLnBrk="1" latinLnBrk="0" hangingPunct="1"/>
            <a:r>
              <a:rPr kumimoji="0" lang="hu-HU"/>
              <a:t>Harmadik szint</a:t>
            </a:r>
          </a:p>
          <a:p>
            <a:pPr lvl="3" eaLnBrk="1" latinLnBrk="0" hangingPunct="1"/>
            <a:r>
              <a:rPr kumimoji="0" lang="hu-HU"/>
              <a:t>Negyedik szint</a:t>
            </a:r>
          </a:p>
          <a:p>
            <a:pPr lvl="4" eaLnBrk="1" latinLnBrk="0" hangingPunct="1"/>
            <a:r>
              <a:rPr kumimoji="0" lang="hu-HU"/>
              <a:t>Ötödik szint</a:t>
            </a:r>
            <a:endParaRPr kumimoji="0" lang="en-US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2022. 04. 13.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u-HU"/>
              <a:t>Mintacím szerkesztése</a:t>
            </a:r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1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athegy.com/" TargetMode="External"/><Relationship Id="rId7" Type="http://schemas.openxmlformats.org/officeDocument/2006/relationships/image" Target="../media/image94.png"/><Relationship Id="rId2" Type="http://schemas.openxmlformats.org/officeDocument/2006/relationships/hyperlink" Target="http://www.szimbiozis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hyperlink" Target="mailto:jakubinyi@szimbiozis.net" TargetMode="External"/><Relationship Id="rId4" Type="http://schemas.openxmlformats.org/officeDocument/2006/relationships/hyperlink" Target="http://www.szocialisfarm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half" idx="1"/>
          </p:nvPr>
        </p:nvSpPr>
        <p:spPr>
          <a:xfrm>
            <a:off x="683568" y="2492896"/>
            <a:ext cx="8064896" cy="2636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INNOVÁTOROK </a:t>
            </a:r>
            <a:endParaRPr lang="hu-HU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Rounded MT Bold" pitchFamily="34" charset="0"/>
            </a:endParaRPr>
          </a:p>
          <a:p>
            <a:pPr marL="0" indent="0" algn="ctr">
              <a:buNone/>
            </a:pPr>
            <a:r>
              <a:rPr lang="hu-H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A </a:t>
            </a:r>
            <a:r>
              <a:rPr lang="hu-H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TÁRSADALOM SZOLGÁLATÁBAN</a:t>
            </a:r>
          </a:p>
        </p:txBody>
      </p:sp>
      <p:pic>
        <p:nvPicPr>
          <p:cNvPr id="1028" name="Picture 4" descr="Szimbiózis log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6672"/>
            <a:ext cx="46482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aráthegyi Majorsá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8" descr="Baráthegyi Majorság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0" descr="Baráthegyi Majorság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AutoShape 12" descr="Baráthegyi Majorság - Home | Faceboo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1" y="4725144"/>
            <a:ext cx="40100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116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Növénytermesztés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4286" y="1270878"/>
            <a:ext cx="3979168" cy="18028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- </a:t>
            </a:r>
            <a:r>
              <a:rPr lang="hu-HU" sz="2800" dirty="0"/>
              <a:t>Kertészet</a:t>
            </a:r>
          </a:p>
          <a:p>
            <a:pPr marL="0" indent="0">
              <a:buNone/>
            </a:pPr>
            <a:r>
              <a:rPr lang="hu-HU" sz="2800" dirty="0"/>
              <a:t>- Gyümölcsös</a:t>
            </a:r>
          </a:p>
          <a:p>
            <a:pPr marL="0" indent="0">
              <a:buNone/>
            </a:pPr>
            <a:r>
              <a:rPr lang="hu-HU" sz="2800" dirty="0"/>
              <a:t>- Erdőgazdálkodás</a:t>
            </a:r>
          </a:p>
          <a:p>
            <a:pPr marL="0" indent="0">
              <a:buNone/>
            </a:pPr>
            <a:r>
              <a:rPr lang="hu-HU" sz="2800" dirty="0"/>
              <a:t>- Gombatermesztés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54" y="4077072"/>
            <a:ext cx="3633033" cy="27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130379" cy="310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0" y="3645024"/>
            <a:ext cx="1879377" cy="296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Gombatermesztés a Szimbiózis Alapítványná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914">
            <a:off x="1991929" y="3212449"/>
            <a:ext cx="3960440" cy="252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3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Élelmiszergyártás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hu-HU" sz="2800" dirty="0"/>
              <a:t>- Kemence</a:t>
            </a:r>
          </a:p>
          <a:p>
            <a:pPr marL="0" indent="0">
              <a:buNone/>
            </a:pPr>
            <a:r>
              <a:rPr lang="hu-HU" sz="2800" dirty="0"/>
              <a:t>- Sajtkészítés</a:t>
            </a:r>
          </a:p>
          <a:p>
            <a:pPr marL="0" indent="0">
              <a:buNone/>
            </a:pPr>
            <a:r>
              <a:rPr lang="hu-HU" sz="2800" dirty="0"/>
              <a:t>- Konyha - Ebédfutár</a:t>
            </a:r>
          </a:p>
          <a:p>
            <a:endParaRPr lang="hu-H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8214" y="1630536"/>
            <a:ext cx="3382845" cy="208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8" y="3491290"/>
            <a:ext cx="2428412" cy="20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25" y="81031"/>
            <a:ext cx="2267775" cy="384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75573"/>
            <a:ext cx="4320481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58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8684" y="332656"/>
            <a:ext cx="5465444" cy="792088"/>
          </a:xfrm>
        </p:spPr>
        <p:txBody>
          <a:bodyPr/>
          <a:lstStyle/>
          <a:p>
            <a:r>
              <a:rPr lang="hu-HU" dirty="0"/>
              <a:t>Baráthegyi Kincsestár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268760"/>
            <a:ext cx="4195192" cy="636706"/>
          </a:xfrm>
        </p:spPr>
        <p:txBody>
          <a:bodyPr/>
          <a:lstStyle/>
          <a:p>
            <a:r>
              <a:rPr lang="hu-HU" dirty="0"/>
              <a:t>Lekvár, szappan, ….</a:t>
            </a:r>
          </a:p>
        </p:txBody>
      </p:sp>
      <p:pic>
        <p:nvPicPr>
          <p:cNvPr id="6146" name="Picture 2" descr="Nem Ã©rhetÅ el leÃ­rÃ¡s a fÃ©nykÃ©phez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28" y="4126827"/>
            <a:ext cx="5027285" cy="24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kÃ©pen a kÃ¶vetkezÅk lehetnek: egy vagy tÃ¶bb ember, konyha Ã©s belsÅ tÃ©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9673">
            <a:off x="5155971" y="1342946"/>
            <a:ext cx="3359423" cy="22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 kÃ©pen a kÃ¶vetkezÅk lehetnek: egy vagy tÃ¶bb ember, Ã¼lÅ emberek, tÃºra/szabadtÃ©ri Ã©s Ã©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6" y="1844824"/>
            <a:ext cx="4115994" cy="23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 kÃ©pen a kÃ¶vetkezÅk lehetnek: nÃ¶vÃ©ny Ã©s Ã©t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6" y="4293095"/>
            <a:ext cx="3108049" cy="23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4491" y="362119"/>
            <a:ext cx="29951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798" y="476672"/>
            <a:ext cx="8686800" cy="838200"/>
          </a:xfrm>
        </p:spPr>
        <p:txBody>
          <a:bodyPr>
            <a:normAutofit/>
          </a:bodyPr>
          <a:lstStyle/>
          <a:p>
            <a:r>
              <a:rPr lang="hu-HU" dirty="0" err="1"/>
              <a:t>Öko-turizmus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554162"/>
            <a:ext cx="37631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- Erdei iskola</a:t>
            </a:r>
          </a:p>
          <a:p>
            <a:pPr marL="0" indent="0">
              <a:buNone/>
            </a:pPr>
            <a:r>
              <a:rPr lang="hu-HU" sz="2800" dirty="0"/>
              <a:t>- Farm panzió</a:t>
            </a:r>
          </a:p>
          <a:p>
            <a:pPr marL="0" indent="0">
              <a:buNone/>
            </a:pPr>
            <a:r>
              <a:rPr lang="hu-HU" sz="2800" dirty="0"/>
              <a:t>- Falusi </a:t>
            </a:r>
          </a:p>
          <a:p>
            <a:pPr marL="0" indent="0">
              <a:buNone/>
            </a:pPr>
            <a:r>
              <a:rPr lang="hu-HU" sz="2800" dirty="0"/>
              <a:t>vendégasztal</a:t>
            </a:r>
          </a:p>
        </p:txBody>
      </p:sp>
      <p:pic>
        <p:nvPicPr>
          <p:cNvPr id="7" name="Kép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8248" r="3209"/>
          <a:stretch/>
        </p:blipFill>
        <p:spPr bwMode="auto">
          <a:xfrm>
            <a:off x="3131840" y="1420297"/>
            <a:ext cx="2420233" cy="1994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2" descr="http://cdn1.boon.hu/2015/10/varfoglalas-15-aj-650x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" name="Kép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98" y="3653721"/>
            <a:ext cx="5718916" cy="2880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8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Hagyományőrzés</a:t>
            </a:r>
            <a:br>
              <a:rPr lang="hu-HU" dirty="0"/>
            </a:br>
            <a:r>
              <a:rPr lang="hu-HU" dirty="0"/>
              <a:t>kézművesség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554163"/>
            <a:ext cx="3835152" cy="2090862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- Élő kalendárium</a:t>
            </a:r>
          </a:p>
          <a:p>
            <a:pPr marL="0" indent="0">
              <a:buNone/>
            </a:pPr>
            <a:r>
              <a:rPr lang="hu-HU" dirty="0"/>
              <a:t>- Őseink nyomában </a:t>
            </a:r>
          </a:p>
          <a:p>
            <a:pPr marL="0" indent="0">
              <a:buNone/>
            </a:pPr>
            <a:r>
              <a:rPr lang="hu-HU" dirty="0"/>
              <a:t>- Népi mesterségek</a:t>
            </a:r>
          </a:p>
          <a:p>
            <a:endParaRPr lang="hu-HU" dirty="0"/>
          </a:p>
        </p:txBody>
      </p:sp>
      <p:pic>
        <p:nvPicPr>
          <p:cNvPr id="5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3"/>
            <a:ext cx="3024336" cy="21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99779"/>
            <a:ext cx="2215494" cy="381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8" y="476672"/>
            <a:ext cx="3478038" cy="22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2566" y="2899779"/>
            <a:ext cx="2160006" cy="381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1509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41" y="346654"/>
            <a:ext cx="4139952" cy="27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KÃ©ptalÃ¡lat a kÃ¶vetkezÅre: âbarÃ¡thegyi kincsestÃ¡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7" y="3573016"/>
            <a:ext cx="4376776" cy="29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teljes.minap.hu/sites/default/files/styles/galleria_full/public/2018-01/szimbiozis_180131_ja_34.jpg?itok=gYZ6YyM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68" y="3573016"/>
            <a:ext cx="4282725" cy="28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1" y="346654"/>
            <a:ext cx="4397962" cy="272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01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0396" y="476672"/>
            <a:ext cx="8686800" cy="838200"/>
          </a:xfrm>
        </p:spPr>
        <p:txBody>
          <a:bodyPr/>
          <a:lstStyle/>
          <a:p>
            <a:r>
              <a:rPr lang="hu-HU" dirty="0"/>
              <a:t>Szemléletformálás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84784"/>
            <a:ext cx="3600400" cy="1944216"/>
          </a:xfrm>
        </p:spPr>
        <p:txBody>
          <a:bodyPr>
            <a:normAutofit/>
          </a:bodyPr>
          <a:lstStyle/>
          <a:p>
            <a:r>
              <a:rPr lang="hu-HU" sz="2800" dirty="0"/>
              <a:t>- Környezeti nevelés</a:t>
            </a:r>
          </a:p>
          <a:p>
            <a:r>
              <a:rPr lang="hu-HU" sz="2800" dirty="0"/>
              <a:t>- Önkéntesség</a:t>
            </a:r>
          </a:p>
          <a:p>
            <a:r>
              <a:rPr lang="hu-HU" sz="2800" dirty="0"/>
              <a:t>- Érzékenyítés</a:t>
            </a:r>
          </a:p>
          <a:p>
            <a:endParaRPr lang="hu-H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35" y="177064"/>
            <a:ext cx="2710839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szimbiozis.net/framework/img.php/p=files/hirek/Erste/1293.jpg&amp;op=250x1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60637"/>
            <a:ext cx="3817721" cy="287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57" y="3175181"/>
            <a:ext cx="30243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930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25" y="476672"/>
            <a:ext cx="5056715" cy="282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7504" y="476672"/>
            <a:ext cx="3368221" cy="1835090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b="1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Falu a városban,</a:t>
            </a:r>
            <a:br>
              <a:rPr lang="hu-HU" b="1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b="1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Középkori időutazás</a:t>
            </a:r>
            <a:br>
              <a:rPr lang="hu-HU" b="1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hu-HU" b="1" cap="none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Élményt adunk!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D3031682-3FD9-4ED4-97A1-E244E969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03" y="2780928"/>
            <a:ext cx="4466585" cy="28289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8" name="Picture 3" descr="C:\Users\Szimbiózis\Desktop\ppt6.jpg">
            <a:extLst>
              <a:ext uri="{FF2B5EF4-FFF2-40B4-BE49-F238E27FC236}">
                <a16:creationId xmlns="" xmlns:a16="http://schemas.microsoft.com/office/drawing/2014/main" id="{BB1AEFE6-5F53-48E4-8C65-644FB6C1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20" y="4667412"/>
            <a:ext cx="4320480" cy="18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288607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4638"/>
            <a:ext cx="326072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278438"/>
            <a:ext cx="8555037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457200" y="274638"/>
            <a:ext cx="325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Tamara és Dani története</a:t>
            </a:r>
          </a:p>
        </p:txBody>
      </p:sp>
    </p:spTree>
    <p:extLst>
      <p:ext uri="{BB962C8B-B14F-4D97-AF65-F5344CB8AC3E}">
        <p14:creationId xmlns:p14="http://schemas.microsoft.com/office/powerpoint/2010/main" val="14301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Gyuszi, Karcsi története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572000" cy="3046615"/>
          </a:xfrm>
          <a:prstGeom prst="rect">
            <a:avLst/>
          </a:prstGeom>
        </p:spPr>
      </p:pic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233675"/>
              </p:ext>
            </p:extLst>
          </p:nvPr>
        </p:nvGraphicFramePr>
        <p:xfrm>
          <a:off x="4427984" y="2996952"/>
          <a:ext cx="4438585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Bitkép" r:id="rId4" imgW="7430537" imgH="5296639" progId="Paint.Picture">
                  <p:embed/>
                </p:oleObj>
              </mc:Choice>
              <mc:Fallback>
                <p:oleObj name="Bitkép" r:id="rId4" imgW="7430537" imgH="529663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2996952"/>
                        <a:ext cx="4438585" cy="31683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194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5364088" y="-1"/>
            <a:ext cx="3445341" cy="6766679"/>
          </a:xfrm>
          <a:prstGeom prst="rect">
            <a:avLst/>
          </a:prstGeom>
          <a:solidFill>
            <a:schemeClr val="tx1">
              <a:lumMod val="65000"/>
              <a:lumOff val="35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3864" y="1268760"/>
            <a:ext cx="1853516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Több mint </a:t>
            </a:r>
          </a:p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+ 400 fogyatékos személy segítése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8821" y="2965798"/>
            <a:ext cx="2108185" cy="623555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60 fő lakhatás</a:t>
            </a:r>
          </a:p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/ 5 ház 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1634" y="3717032"/>
            <a:ext cx="2322560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 + 250 célcsoporti személy foglalkoztatása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8939" y="4728567"/>
            <a:ext cx="2028441" cy="623555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Különféle szolgáltatások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9340" y="386735"/>
            <a:ext cx="1700655" cy="423500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Ubuntu medium" panose="020B0604030602030204" pitchFamily="34" charset="0"/>
              </a:rPr>
              <a:t>Rólunk:</a:t>
            </a:r>
            <a:endParaRPr lang="en-US" sz="2500" dirty="0">
              <a:solidFill>
                <a:schemeClr val="bg1"/>
              </a:solidFill>
              <a:latin typeface="Ubuntu medium" panose="020B0604030602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28153" y="261320"/>
            <a:ext cx="2343760" cy="674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Téglalap 1"/>
          <p:cNvSpPr/>
          <p:nvPr/>
        </p:nvSpPr>
        <p:spPr>
          <a:xfrm>
            <a:off x="5004048" y="0"/>
            <a:ext cx="1066510" cy="67666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15" y="2348880"/>
            <a:ext cx="919270" cy="92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61" y="1206691"/>
            <a:ext cx="906083" cy="9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71" y="4728567"/>
            <a:ext cx="739800" cy="73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26" y="3385559"/>
            <a:ext cx="831354" cy="107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76" y="5793189"/>
            <a:ext cx="737797" cy="7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1"/>
          <p:cNvSpPr txBox="1"/>
          <p:nvPr/>
        </p:nvSpPr>
        <p:spPr>
          <a:xfrm>
            <a:off x="6379596" y="5739639"/>
            <a:ext cx="2028441" cy="91594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hu-HU" sz="1900" dirty="0">
                <a:solidFill>
                  <a:schemeClr val="bg1"/>
                </a:solidFill>
                <a:latin typeface="Ubuntu" panose="020B0504030602030204" pitchFamily="34" charset="0"/>
              </a:rPr>
              <a:t>Társadalmi vállalkozás működtetése</a:t>
            </a:r>
            <a:endParaRPr lang="en-US" sz="19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pSp>
        <p:nvGrpSpPr>
          <p:cNvPr id="43" name="Group 41"/>
          <p:cNvGrpSpPr/>
          <p:nvPr/>
        </p:nvGrpSpPr>
        <p:grpSpPr>
          <a:xfrm>
            <a:off x="601753" y="3819484"/>
            <a:ext cx="432048" cy="2378126"/>
            <a:chOff x="12764471" y="3912394"/>
            <a:chExt cx="518141" cy="2462212"/>
          </a:xfrm>
          <a:solidFill>
            <a:srgbClr val="D0CECE"/>
          </a:solidFill>
        </p:grpSpPr>
        <p:sp>
          <p:nvSpPr>
            <p:cNvPr id="44" name="Rectangle 38"/>
            <p:cNvSpPr/>
            <p:nvPr/>
          </p:nvSpPr>
          <p:spPr>
            <a:xfrm>
              <a:off x="12764471" y="3912394"/>
              <a:ext cx="160954" cy="24622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39"/>
            <p:cNvSpPr/>
            <p:nvPr/>
          </p:nvSpPr>
          <p:spPr>
            <a:xfrm>
              <a:off x="12925425" y="6246019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0"/>
            <p:cNvSpPr/>
            <p:nvPr/>
          </p:nvSpPr>
          <p:spPr>
            <a:xfrm>
              <a:off x="12925424" y="3912394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45" y="3785394"/>
            <a:ext cx="5175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7"/>
          <p:cNvSpPr txBox="1"/>
          <p:nvPr/>
        </p:nvSpPr>
        <p:spPr>
          <a:xfrm>
            <a:off x="566813" y="4223529"/>
            <a:ext cx="3664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002060"/>
                </a:solidFill>
                <a:latin typeface="Ubuntu bold" panose="020B0804030602030204" pitchFamily="34" charset="0"/>
              </a:rPr>
              <a:t>Elkötelezetten a  </a:t>
            </a:r>
          </a:p>
          <a:p>
            <a:pPr algn="ctr"/>
            <a:r>
              <a:rPr lang="hu-HU" sz="3200" dirty="0">
                <a:solidFill>
                  <a:srgbClr val="A40000"/>
                </a:solidFill>
                <a:latin typeface="Ubuntu" panose="020B0504030602030204" pitchFamily="34" charset="0"/>
              </a:rPr>
              <a:t>Társadalmi</a:t>
            </a:r>
          </a:p>
          <a:p>
            <a:pPr algn="ctr"/>
            <a:r>
              <a:rPr lang="hu-HU" sz="3200" dirty="0">
                <a:solidFill>
                  <a:srgbClr val="002060"/>
                </a:solidFill>
                <a:latin typeface="Ubuntu bold" panose="020B0804030602030204" pitchFamily="34" charset="0"/>
              </a:rPr>
              <a:t>Változásokért</a:t>
            </a:r>
            <a:endParaRPr lang="en-US" sz="3200" dirty="0">
              <a:solidFill>
                <a:srgbClr val="002060"/>
              </a:solidFill>
              <a:latin typeface="Ubuntu bold" panose="020B0804030602030204" pitchFamily="34" charset="0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4447"/>
            <a:ext cx="4875582" cy="28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7" grpId="0"/>
      <p:bldP spid="19" grpId="0"/>
      <p:bldP spid="22" grpId="0"/>
      <p:bldP spid="28" grpId="0"/>
      <p:bldP spid="29" grpId="0" animBg="1"/>
      <p:bldP spid="42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0822" y="417611"/>
            <a:ext cx="4339208" cy="838200"/>
          </a:xfrm>
        </p:spPr>
        <p:txBody>
          <a:bodyPr/>
          <a:lstStyle/>
          <a:p>
            <a:r>
              <a:rPr lang="hu-HU" dirty="0"/>
              <a:t>Renáta története: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21088"/>
            <a:ext cx="3142610" cy="235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utisticart.hu/feltoltesek/lakatos-renat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3452">
            <a:off x="395890" y="1670672"/>
            <a:ext cx="1946179" cy="151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sál_honlap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4192133" cy="20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sálak_AAA_34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48" y="4579500"/>
            <a:ext cx="3107620" cy="20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lr_b_A2_11_0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97" y="1720044"/>
            <a:ext cx="3186151" cy="22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82" y="255139"/>
            <a:ext cx="2593686" cy="284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16598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hu-HU" dirty="0"/>
              <a:t>…folytatódik</a:t>
            </a:r>
          </a:p>
        </p:txBody>
      </p:sp>
      <p:sp>
        <p:nvSpPr>
          <p:cNvPr id="13315" name="Dia számának hely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8C429C-1579-4913-929D-EFEC45DD08FE}" type="slidenum">
              <a:rPr lang="hu-HU" altLang="hu-HU" smtClean="0"/>
              <a:pPr/>
              <a:t>21</a:t>
            </a:fld>
            <a:endParaRPr lang="hu-HU" altLang="hu-HU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20510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77975"/>
            <a:ext cx="27432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5825"/>
            <a:ext cx="31115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860800"/>
            <a:ext cx="405923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76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Zsuzsi			Niki &amp; Csaba</a:t>
            </a:r>
          </a:p>
        </p:txBody>
      </p:sp>
      <p:sp>
        <p:nvSpPr>
          <p:cNvPr id="15363" name="Dia számának helye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21F72B-70D9-44B7-9CF2-477298E09D6B}" type="slidenum">
              <a:rPr lang="hu-HU" altLang="hu-HU" smtClean="0"/>
              <a:pPr/>
              <a:t>22</a:t>
            </a:fld>
            <a:endParaRPr lang="hu-HU" altLang="hu-HU"/>
          </a:p>
        </p:txBody>
      </p:sp>
      <p:sp>
        <p:nvSpPr>
          <p:cNvPr id="15364" name="Dátum helye 4"/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hu-HU" sz="1200">
              <a:solidFill>
                <a:schemeClr val="bg2"/>
              </a:solidFill>
            </a:endParaRPr>
          </a:p>
        </p:txBody>
      </p:sp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557338"/>
            <a:ext cx="3705225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125788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53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5976664" cy="881658"/>
          </a:xfrm>
        </p:spPr>
        <p:txBody>
          <a:bodyPr>
            <a:normAutofit fontScale="90000"/>
          </a:bodyPr>
          <a:lstStyle/>
          <a:p>
            <a:r>
              <a:rPr lang="hu-HU" dirty="0"/>
              <a:t>Magyar szociális farm szövetség</a:t>
            </a:r>
          </a:p>
        </p:txBody>
      </p:sp>
      <p:pic>
        <p:nvPicPr>
          <p:cNvPr id="3" name="Kép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52636"/>
            <a:ext cx="2160240" cy="23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36004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708920"/>
            <a:ext cx="2808312" cy="37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3489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Álmodunk tovább:</a:t>
            </a:r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3" y="1772816"/>
            <a:ext cx="8686800" cy="400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57200"/>
            <a:ext cx="3656874" cy="104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És a valóság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267620" cy="322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5944597" cy="282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17CB919-2A63-493B-93E7-0FBC26DB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77" y="980728"/>
            <a:ext cx="2664296" cy="229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335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Köszönöm 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figyelmet</a:t>
            </a:r>
            <a:endParaRPr lang="hu-HU" dirty="0"/>
          </a:p>
        </p:txBody>
      </p:sp>
      <p:sp>
        <p:nvSpPr>
          <p:cNvPr id="4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>
                <a:solidFill>
                  <a:srgbClr val="0000FF"/>
                </a:solidFill>
                <a:hlinkClick r:id="rId2"/>
              </a:rPr>
              <a:t>www.szimbiozis.net</a:t>
            </a:r>
            <a:endParaRPr lang="hu-HU" dirty="0">
              <a:solidFill>
                <a:srgbClr val="0000FF"/>
              </a:solidFill>
            </a:endParaRPr>
          </a:p>
          <a:p>
            <a:r>
              <a:rPr lang="hu-HU" dirty="0" err="1">
                <a:solidFill>
                  <a:srgbClr val="0000FF"/>
                </a:solidFill>
                <a:hlinkClick r:id="rId3"/>
              </a:rPr>
              <a:t>www.barathegy.com</a:t>
            </a:r>
            <a:endParaRPr lang="hu-HU" dirty="0">
              <a:solidFill>
                <a:srgbClr val="0000FF"/>
              </a:solidFill>
            </a:endParaRPr>
          </a:p>
          <a:p>
            <a:r>
              <a:rPr lang="hu-HU" dirty="0" err="1">
                <a:solidFill>
                  <a:srgbClr val="0000FF"/>
                </a:solidFill>
                <a:hlinkClick r:id="rId4"/>
              </a:rPr>
              <a:t>www.szocialisfarm.hu</a:t>
            </a:r>
            <a:endParaRPr lang="hu-HU" dirty="0">
              <a:solidFill>
                <a:srgbClr val="0000FF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>
                <a:solidFill>
                  <a:srgbClr val="002060"/>
                </a:solidFill>
              </a:rPr>
              <a:t>Jakubinyi</a:t>
            </a:r>
            <a:r>
              <a:rPr lang="hu-HU" dirty="0">
                <a:solidFill>
                  <a:srgbClr val="002060"/>
                </a:solidFill>
              </a:rPr>
              <a:t> László 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Email: </a:t>
            </a:r>
            <a:r>
              <a:rPr lang="hu-HU" dirty="0" err="1">
                <a:solidFill>
                  <a:srgbClr val="002060"/>
                </a:solidFill>
                <a:hlinkClick r:id="rId5"/>
              </a:rPr>
              <a:t>jakubinyi</a:t>
            </a:r>
            <a:r>
              <a:rPr lang="hu-HU" dirty="0">
                <a:solidFill>
                  <a:srgbClr val="002060"/>
                </a:solidFill>
                <a:hlinkClick r:id="rId5"/>
              </a:rPr>
              <a:t>@</a:t>
            </a:r>
            <a:r>
              <a:rPr lang="hu-HU" dirty="0" err="1">
                <a:solidFill>
                  <a:srgbClr val="002060"/>
                </a:solidFill>
                <a:hlinkClick r:id="rId5"/>
              </a:rPr>
              <a:t>szimbiozis.net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Mobil: + 36/ 30/ 681-4482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B8980B2-1CDD-4DC0-AD48-24AC822B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41" y="332656"/>
            <a:ext cx="4041082" cy="22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624738" cy="332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52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Baráthegyi </a:t>
            </a:r>
            <a:r>
              <a:rPr lang="hu-HU" dirty="0" err="1"/>
              <a:t>MaJORSÁG</a:t>
            </a:r>
            <a:r>
              <a:rPr lang="hu-HU" dirty="0"/>
              <a:t> - </a:t>
            </a:r>
            <a:r>
              <a:rPr lang="hu-HU" dirty="0" err="1"/>
              <a:t>mISKOLC</a:t>
            </a:r>
            <a:endParaRPr lang="hu-HU" dirty="0"/>
          </a:p>
        </p:txBody>
      </p:sp>
      <p:sp>
        <p:nvSpPr>
          <p:cNvPr id="8" name="AutoShape 2" descr="KÃ©ptalÃ¡lat a kÃ¶vetkezÅre: âTUDATOS VÃSÃRLÃ BARÃTHEGY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4" descr="KÃ©ptalÃ¡lat a kÃ¶vetkezÅre: âTUDATOS VÃSÃRLÃ BARÃTHEGYâ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https://tudatosvasarlo.hu/sites/tudatosvasarlo.hu/files/imagecache/lead_utani_kep/after_lead/dsc037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4" y="1700808"/>
            <a:ext cx="633670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rtalom helye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8800"/>
            <a:ext cx="2323742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789040"/>
            <a:ext cx="2664296" cy="15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Ahol van értelme a mindennapoknak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4826"/>
            <a:ext cx="7632848" cy="360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5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51520" y="1340768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854097" cy="838200"/>
          </a:xfrm>
        </p:spPr>
        <p:txBody>
          <a:bodyPr/>
          <a:lstStyle/>
          <a:p>
            <a:pPr algn="ctr"/>
            <a:r>
              <a:rPr lang="hu-HU" dirty="0"/>
              <a:t>Baráthegyi Majorság Portfólió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7193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32856"/>
            <a:ext cx="1711077" cy="143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897" y="692696"/>
            <a:ext cx="953520" cy="264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79767"/>
            <a:ext cx="1206627" cy="148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448272" cy="123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206690"/>
            <a:ext cx="1728192" cy="131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5" y="4221088"/>
            <a:ext cx="2647652" cy="147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56" y="2892970"/>
            <a:ext cx="1539701" cy="9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94" y="5452422"/>
            <a:ext cx="1593265" cy="125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99" y="4509120"/>
            <a:ext cx="1224855" cy="13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97" y="5637438"/>
            <a:ext cx="1404120" cy="105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9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3835152" cy="838200"/>
          </a:xfrm>
        </p:spPr>
        <p:txBody>
          <a:bodyPr/>
          <a:lstStyle/>
          <a:p>
            <a:r>
              <a:rPr lang="hu-HU" dirty="0" err="1"/>
              <a:t>Szociál-terápia</a:t>
            </a:r>
            <a:endParaRPr lang="hu-H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996"/>
            <a:ext cx="3890503" cy="34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né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1138"/>
            <a:ext cx="5436096" cy="25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519936" y="3529142"/>
            <a:ext cx="34445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u-HU" sz="2800" dirty="0">
                <a:latin typeface="Baskerville Old Face" pitchFamily="18" charset="0"/>
              </a:rPr>
              <a:t>- Lakóotthon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Támogatott Lakhatás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Nappali ellátás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Speciális szállítás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Otthoni segítés</a:t>
            </a:r>
          </a:p>
          <a:p>
            <a:pPr lvl="0" algn="just"/>
            <a:r>
              <a:rPr lang="hu-HU" sz="2800" dirty="0">
                <a:latin typeface="Baskerville Old Face" pitchFamily="18" charset="0"/>
              </a:rPr>
              <a:t>- Fejlesztő programok, terápiák</a:t>
            </a:r>
          </a:p>
        </p:txBody>
      </p:sp>
      <p:pic>
        <p:nvPicPr>
          <p:cNvPr id="8" name="Picture 5" descr="Fényké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755"/>
            <a:ext cx="4757084" cy="29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0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Foglalkoztatás </a:t>
            </a:r>
            <a:br>
              <a:rPr lang="hu-HU" dirty="0"/>
            </a:br>
            <a:r>
              <a:rPr lang="hu-HU" dirty="0"/>
              <a:t>képzés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7045" y="1268760"/>
            <a:ext cx="5377788" cy="2306886"/>
          </a:xfrm>
        </p:spPr>
        <p:txBody>
          <a:bodyPr/>
          <a:lstStyle/>
          <a:p>
            <a:r>
              <a:rPr lang="hu-HU" dirty="0"/>
              <a:t>-</a:t>
            </a:r>
            <a:r>
              <a:rPr lang="hu-HU" sz="2800" dirty="0"/>
              <a:t>Fogyatékossággal élők</a:t>
            </a:r>
          </a:p>
          <a:p>
            <a:r>
              <a:rPr lang="hu-HU" sz="2800" dirty="0"/>
              <a:t>-Jóvátételi program</a:t>
            </a:r>
          </a:p>
          <a:p>
            <a:r>
              <a:rPr lang="hu-HU" sz="2800" dirty="0" err="1"/>
              <a:t>-Egészség-károsodottak</a:t>
            </a:r>
            <a:endParaRPr lang="hu-HU" sz="2800" dirty="0"/>
          </a:p>
          <a:p>
            <a:r>
              <a:rPr lang="hu-HU" sz="2800" dirty="0"/>
              <a:t>- Közfoglalkoztatottak</a:t>
            </a:r>
          </a:p>
          <a:p>
            <a:endParaRPr lang="hu-H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63" y="0"/>
            <a:ext cx="4283149" cy="35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sd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3302750"/>
            <a:ext cx="7442323" cy="355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6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6409" y="34530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hu-HU" dirty="0"/>
              <a:t>Fafeldolgozás</a:t>
            </a:r>
            <a:br>
              <a:rPr lang="hu-HU" dirty="0"/>
            </a:br>
            <a:r>
              <a:rPr lang="hu-HU" dirty="0"/>
              <a:t>Alternatív Energia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96752"/>
            <a:ext cx="3816424" cy="2018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- Szélkerék</a:t>
            </a:r>
          </a:p>
          <a:p>
            <a:pPr marL="0" indent="0">
              <a:buNone/>
            </a:pPr>
            <a:r>
              <a:rPr lang="hu-HU" sz="2800" dirty="0"/>
              <a:t>- Brikett/</a:t>
            </a:r>
            <a:r>
              <a:rPr lang="hu-HU" sz="2800" dirty="0" err="1"/>
              <a:t>Pellet</a:t>
            </a:r>
            <a:r>
              <a:rPr lang="hu-HU" sz="2800" dirty="0"/>
              <a:t> gyártás - - Napkollektor</a:t>
            </a:r>
          </a:p>
          <a:p>
            <a:pPr marL="0" indent="0">
              <a:buNone/>
            </a:pPr>
            <a:r>
              <a:rPr lang="hu-HU" sz="2800" dirty="0"/>
              <a:t>- Napelem</a:t>
            </a:r>
          </a:p>
          <a:p>
            <a:endParaRPr lang="hu-H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3"/>
            <a:ext cx="2232248" cy="621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017903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18" y="1067782"/>
            <a:ext cx="2432422" cy="414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783" y="4704067"/>
            <a:ext cx="5795963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86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Állattartás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12776"/>
            <a:ext cx="3475112" cy="2448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 - Terápiák </a:t>
            </a:r>
          </a:p>
          <a:p>
            <a:pPr marL="0" indent="0">
              <a:buNone/>
            </a:pPr>
            <a:r>
              <a:rPr lang="hu-HU" dirty="0"/>
              <a:t>- Háztáji udvar </a:t>
            </a:r>
          </a:p>
          <a:p>
            <a:pPr marL="0" indent="0">
              <a:buNone/>
            </a:pPr>
            <a:r>
              <a:rPr lang="hu-HU" dirty="0"/>
              <a:t>- Tej, tojás, hús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5641"/>
            <a:ext cx="6192688" cy="311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73" y="404664"/>
            <a:ext cx="4528117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8" y="3175445"/>
            <a:ext cx="2930582" cy="36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87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Szürkeárnyalato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216</Words>
  <Application>Microsoft Office PowerPoint</Application>
  <PresentationFormat>Diavetítés a képernyőre (4:3 oldalarány)</PresentationFormat>
  <Paragraphs>90</Paragraphs>
  <Slides>26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8" baseType="lpstr">
      <vt:lpstr>Arial Rounded MT Bold</vt:lpstr>
      <vt:lpstr>Baskerville Old Face</vt:lpstr>
      <vt:lpstr>Calibri</vt:lpstr>
      <vt:lpstr>Franklin Gothic Book</vt:lpstr>
      <vt:lpstr>Franklin Gothic Medium</vt:lpstr>
      <vt:lpstr>Times New Roman</vt:lpstr>
      <vt:lpstr>Ubuntu</vt:lpstr>
      <vt:lpstr>Ubuntu bold</vt:lpstr>
      <vt:lpstr>Ubuntu medium</vt:lpstr>
      <vt:lpstr>Wingdings 2</vt:lpstr>
      <vt:lpstr>Túra</vt:lpstr>
      <vt:lpstr>Bitkép</vt:lpstr>
      <vt:lpstr>PowerPoint bemutató</vt:lpstr>
      <vt:lpstr>PowerPoint bemutató</vt:lpstr>
      <vt:lpstr>Baráthegyi MaJORSÁG - mISKOLC</vt:lpstr>
      <vt:lpstr>Ahol van értelme a mindennapoknak</vt:lpstr>
      <vt:lpstr>Baráthegyi Majorság Portfólió</vt:lpstr>
      <vt:lpstr>Szociál-terápia</vt:lpstr>
      <vt:lpstr>Foglalkoztatás  képzés</vt:lpstr>
      <vt:lpstr>Fafeldolgozás Alternatív Energia</vt:lpstr>
      <vt:lpstr>Állattartás</vt:lpstr>
      <vt:lpstr>Növénytermesztés</vt:lpstr>
      <vt:lpstr>Élelmiszergyártás</vt:lpstr>
      <vt:lpstr>Baráthegyi Kincsestár</vt:lpstr>
      <vt:lpstr>Öko-turizmus</vt:lpstr>
      <vt:lpstr>Hagyományőrzés kézművesség</vt:lpstr>
      <vt:lpstr>PowerPoint bemutató</vt:lpstr>
      <vt:lpstr>Szemléletformálás</vt:lpstr>
      <vt:lpstr>Falu a városban, Középkori időutazás Élményt adunk!</vt:lpstr>
      <vt:lpstr>PowerPoint bemutató</vt:lpstr>
      <vt:lpstr>Gyuszi, Karcsi története</vt:lpstr>
      <vt:lpstr>Renáta története:</vt:lpstr>
      <vt:lpstr>…folytatódik</vt:lpstr>
      <vt:lpstr>Zsuzsi   Niki &amp; Csaba</vt:lpstr>
      <vt:lpstr>Magyar szociális farm szövetség</vt:lpstr>
      <vt:lpstr>Álmodunk tovább:</vt:lpstr>
      <vt:lpstr>És a valóság</vt:lpstr>
      <vt:lpstr>Köszönöm a  figyelmet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Autista farmok a világban</dc:title>
  <dc:creator>Jakubinyi</dc:creator>
  <cp:lastModifiedBy>Erika</cp:lastModifiedBy>
  <cp:revision>524</cp:revision>
  <dcterms:modified xsi:type="dcterms:W3CDTF">2022-04-13T10:10:50Z</dcterms:modified>
</cp:coreProperties>
</file>