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4" r:id="rId4"/>
    <p:sldId id="269" r:id="rId5"/>
    <p:sldId id="281" r:id="rId6"/>
    <p:sldId id="283" r:id="rId7"/>
    <p:sldId id="291" r:id="rId8"/>
    <p:sldId id="284" r:id="rId9"/>
    <p:sldId id="293" r:id="rId10"/>
    <p:sldId id="263" r:id="rId11"/>
    <p:sldId id="289" r:id="rId12"/>
    <p:sldId id="290" r:id="rId13"/>
    <p:sldId id="280" r:id="rId1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7675" autoAdjust="0"/>
  </p:normalViewPr>
  <p:slideViewPr>
    <p:cSldViewPr snapToGrid="0">
      <p:cViewPr varScale="1">
        <p:scale>
          <a:sx n="31" d="100"/>
          <a:sy n="31" d="100"/>
        </p:scale>
        <p:origin x="847" y="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fekma\Documents\Konferencia-Publ\h&#225;tt&#233;r\demogr&#225;fia_projekci&#243;_eurosta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2400"/>
              <a:t>Magyarország</a:t>
            </a:r>
            <a:r>
              <a:rPr lang="hu-HU" sz="2400" baseline="0"/>
              <a:t> lakosságának korcsoportonkénti alakulása 2016-2070</a:t>
            </a:r>
          </a:p>
        </c:rich>
      </c:tx>
      <c:layout>
        <c:manualLayout>
          <c:xMode val="edge"/>
          <c:yMode val="edge"/>
          <c:x val="0.100262666919877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Munka1!$B$3</c:f>
              <c:strCache>
                <c:ptCount val="1"/>
                <c:pt idx="0">
                  <c:v>2016 (%)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Munka1!$A$4:$A$7</c:f>
              <c:strCache>
                <c:ptCount val="4"/>
                <c:pt idx="0">
                  <c:v>0-14 éves</c:v>
                </c:pt>
                <c:pt idx="1">
                  <c:v>15-64 éves</c:v>
                </c:pt>
                <c:pt idx="2">
                  <c:v>65+ éves</c:v>
                </c:pt>
                <c:pt idx="3">
                  <c:v>80+ éves</c:v>
                </c:pt>
              </c:strCache>
            </c:strRef>
          </c:cat>
          <c:val>
            <c:numRef>
              <c:f>Munka1!$B$4:$B$7</c:f>
              <c:numCache>
                <c:formatCode>General</c:formatCode>
                <c:ptCount val="4"/>
                <c:pt idx="0">
                  <c:v>14.5</c:v>
                </c:pt>
                <c:pt idx="1">
                  <c:v>67.099999999999994</c:v>
                </c:pt>
                <c:pt idx="2">
                  <c:v>18.5</c:v>
                </c:pt>
                <c:pt idx="3">
                  <c:v>4.3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F10-4BB5-BCB0-EA29A523C79E}"/>
            </c:ext>
          </c:extLst>
        </c:ser>
        <c:ser>
          <c:idx val="1"/>
          <c:order val="1"/>
          <c:tx>
            <c:strRef>
              <c:f>Munka1!$C$3</c:f>
              <c:strCache>
                <c:ptCount val="1"/>
                <c:pt idx="0">
                  <c:v>2030 (%)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Munka1!$A$4:$A$7</c:f>
              <c:strCache>
                <c:ptCount val="4"/>
                <c:pt idx="0">
                  <c:v>0-14 éves</c:v>
                </c:pt>
                <c:pt idx="1">
                  <c:v>15-64 éves</c:v>
                </c:pt>
                <c:pt idx="2">
                  <c:v>65+ éves</c:v>
                </c:pt>
                <c:pt idx="3">
                  <c:v>80+ éves</c:v>
                </c:pt>
              </c:strCache>
            </c:strRef>
          </c:cat>
          <c:val>
            <c:numRef>
              <c:f>Munka1!$C$4:$C$7</c:f>
              <c:numCache>
                <c:formatCode>General</c:formatCode>
                <c:ptCount val="4"/>
                <c:pt idx="0">
                  <c:v>14.8</c:v>
                </c:pt>
                <c:pt idx="1">
                  <c:v>63</c:v>
                </c:pt>
                <c:pt idx="2">
                  <c:v>22.2</c:v>
                </c:pt>
                <c:pt idx="3">
                  <c:v>6.2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F10-4BB5-BCB0-EA29A523C79E}"/>
            </c:ext>
          </c:extLst>
        </c:ser>
        <c:ser>
          <c:idx val="2"/>
          <c:order val="2"/>
          <c:tx>
            <c:strRef>
              <c:f>Munka1!$D$3</c:f>
              <c:strCache>
                <c:ptCount val="1"/>
                <c:pt idx="0">
                  <c:v>2070 (%)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Munka1!$A$4:$A$7</c:f>
              <c:strCache>
                <c:ptCount val="4"/>
                <c:pt idx="0">
                  <c:v>0-14 éves</c:v>
                </c:pt>
                <c:pt idx="1">
                  <c:v>15-64 éves</c:v>
                </c:pt>
                <c:pt idx="2">
                  <c:v>65+ éves</c:v>
                </c:pt>
                <c:pt idx="3">
                  <c:v>80+ éves</c:v>
                </c:pt>
              </c:strCache>
            </c:strRef>
          </c:cat>
          <c:val>
            <c:numRef>
              <c:f>Munka1!$D$4:$D$7</c:f>
              <c:numCache>
                <c:formatCode>General</c:formatCode>
                <c:ptCount val="4"/>
                <c:pt idx="0">
                  <c:v>14.9</c:v>
                </c:pt>
                <c:pt idx="1">
                  <c:v>56</c:v>
                </c:pt>
                <c:pt idx="2">
                  <c:v>29.1</c:v>
                </c:pt>
                <c:pt idx="3">
                  <c:v>12.3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F10-4BB5-BCB0-EA29A523C7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380239200"/>
        <c:axId val="-1300408640"/>
      </c:barChart>
      <c:catAx>
        <c:axId val="-1380239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-1300408640"/>
        <c:crosses val="autoZero"/>
        <c:auto val="1"/>
        <c:lblAlgn val="ctr"/>
        <c:lblOffset val="100"/>
        <c:noMultiLvlLbl val="0"/>
      </c:catAx>
      <c:valAx>
        <c:axId val="-1300408640"/>
        <c:scaling>
          <c:orientation val="minMax"/>
          <c:max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-1380239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BE2C85-845A-49A4-9D29-7AF683B07238}" type="doc">
      <dgm:prSet loTypeId="urn:microsoft.com/office/officeart/2005/8/layout/cycle8" loCatId="cycle" qsTypeId="urn:microsoft.com/office/officeart/2005/8/quickstyle/3d1" qsCatId="3D" csTypeId="urn:microsoft.com/office/officeart/2005/8/colors/colorful5" csCatId="colorful" phldr="1"/>
      <dgm:spPr/>
    </dgm:pt>
    <dgm:pt modelId="{53BE3661-D538-41A3-825D-E0132F57B750}">
      <dgm:prSet phldrT="[Szöveg]" custT="1"/>
      <dgm:spPr/>
      <dgm:t>
        <a:bodyPr/>
        <a:lstStyle/>
        <a:p>
          <a:r>
            <a:rPr lang="hu-HU" sz="30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Informális ápolás </a:t>
          </a:r>
          <a:endParaRPr lang="hu-HU" sz="30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CE4B6501-9E5F-4826-AB23-E0CEBBE84642}" type="parTrans" cxnId="{BA997D65-6F75-4A2B-814C-64001C73F016}">
      <dgm:prSet/>
      <dgm:spPr/>
      <dgm:t>
        <a:bodyPr/>
        <a:lstStyle/>
        <a:p>
          <a:endParaRPr lang="hu-H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644954A3-298F-4466-B405-6777FF2D27EC}" type="sibTrans" cxnId="{BA997D65-6F75-4A2B-814C-64001C73F016}">
      <dgm:prSet/>
      <dgm:spPr/>
      <dgm:t>
        <a:bodyPr/>
        <a:lstStyle/>
        <a:p>
          <a:endParaRPr lang="hu-H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2FFA428-6019-4C94-A520-08924DEA149A}">
      <dgm:prSet phldrT="[Szöveg]" custT="1"/>
      <dgm:spPr/>
      <dgm:t>
        <a:bodyPr/>
        <a:lstStyle/>
        <a:p>
          <a:r>
            <a:rPr lang="hu-HU" sz="30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Társadalmi fenntarthatóság</a:t>
          </a:r>
          <a:endParaRPr lang="hu-HU" sz="30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B34CEEC-3E46-4E3C-A652-E3822DEAA6E6}" type="parTrans" cxnId="{05681C0C-0548-4E99-8972-3FD465DADE55}">
      <dgm:prSet/>
      <dgm:spPr/>
      <dgm:t>
        <a:bodyPr/>
        <a:lstStyle/>
        <a:p>
          <a:endParaRPr lang="hu-H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F7B082F3-9AEC-4901-A267-DA35BC5D9828}" type="sibTrans" cxnId="{05681C0C-0548-4E99-8972-3FD465DADE55}">
      <dgm:prSet/>
      <dgm:spPr/>
      <dgm:t>
        <a:bodyPr/>
        <a:lstStyle/>
        <a:p>
          <a:endParaRPr lang="hu-H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758C600D-A73C-4945-9EC1-59EC120316DB}">
      <dgm:prSet phldrT="[Szöveg]" custT="1"/>
      <dgm:spPr/>
      <dgm:t>
        <a:bodyPr/>
        <a:lstStyle/>
        <a:p>
          <a:r>
            <a:rPr lang="hu-HU" sz="3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Demencia  </a:t>
          </a:r>
        </a:p>
      </dgm:t>
    </dgm:pt>
    <dgm:pt modelId="{4C802B6F-863F-4D76-A8FA-ACEB356D216A}" type="parTrans" cxnId="{AEA3D1E5-F3F9-45DB-A285-79D90BCFF70B}">
      <dgm:prSet/>
      <dgm:spPr/>
      <dgm:t>
        <a:bodyPr/>
        <a:lstStyle/>
        <a:p>
          <a:endParaRPr lang="hu-H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9BD7D8F7-DC44-45A7-899A-D67251415E42}" type="sibTrans" cxnId="{AEA3D1E5-F3F9-45DB-A285-79D90BCFF70B}">
      <dgm:prSet/>
      <dgm:spPr/>
      <dgm:t>
        <a:bodyPr/>
        <a:lstStyle/>
        <a:p>
          <a:endParaRPr lang="hu-H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F158095D-94DA-4071-A200-F0AD2A396085}" type="pres">
      <dgm:prSet presAssocID="{2BBE2C85-845A-49A4-9D29-7AF683B07238}" presName="compositeShape" presStyleCnt="0">
        <dgm:presLayoutVars>
          <dgm:chMax val="7"/>
          <dgm:dir/>
          <dgm:resizeHandles val="exact"/>
        </dgm:presLayoutVars>
      </dgm:prSet>
      <dgm:spPr/>
    </dgm:pt>
    <dgm:pt modelId="{95A6B103-23BF-4C0C-B42A-8178F4A81203}" type="pres">
      <dgm:prSet presAssocID="{2BBE2C85-845A-49A4-9D29-7AF683B07238}" presName="wedge1" presStyleLbl="node1" presStyleIdx="0" presStyleCnt="3"/>
      <dgm:spPr/>
      <dgm:t>
        <a:bodyPr/>
        <a:lstStyle/>
        <a:p>
          <a:endParaRPr lang="hu-HU"/>
        </a:p>
      </dgm:t>
    </dgm:pt>
    <dgm:pt modelId="{8CE5A88A-2531-47A7-B69D-66DA0BB48E4E}" type="pres">
      <dgm:prSet presAssocID="{2BBE2C85-845A-49A4-9D29-7AF683B07238}" presName="dummy1a" presStyleCnt="0"/>
      <dgm:spPr/>
    </dgm:pt>
    <dgm:pt modelId="{5A11E70B-E32E-4F79-9199-5818E597E57E}" type="pres">
      <dgm:prSet presAssocID="{2BBE2C85-845A-49A4-9D29-7AF683B07238}" presName="dummy1b" presStyleCnt="0"/>
      <dgm:spPr/>
    </dgm:pt>
    <dgm:pt modelId="{6F6D7495-1E8E-4283-9555-05759DC06CB1}" type="pres">
      <dgm:prSet presAssocID="{2BBE2C85-845A-49A4-9D29-7AF683B07238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6842BF2-CAF6-443C-882B-5C57DC8B609A}" type="pres">
      <dgm:prSet presAssocID="{2BBE2C85-845A-49A4-9D29-7AF683B07238}" presName="wedge2" presStyleLbl="node1" presStyleIdx="1" presStyleCnt="3"/>
      <dgm:spPr/>
      <dgm:t>
        <a:bodyPr/>
        <a:lstStyle/>
        <a:p>
          <a:endParaRPr lang="hu-HU"/>
        </a:p>
      </dgm:t>
    </dgm:pt>
    <dgm:pt modelId="{792680A4-B28C-472A-81EB-363FB02DAC47}" type="pres">
      <dgm:prSet presAssocID="{2BBE2C85-845A-49A4-9D29-7AF683B07238}" presName="dummy2a" presStyleCnt="0"/>
      <dgm:spPr/>
    </dgm:pt>
    <dgm:pt modelId="{D507B973-93D0-47B4-98BE-A390B0CA180C}" type="pres">
      <dgm:prSet presAssocID="{2BBE2C85-845A-49A4-9D29-7AF683B07238}" presName="dummy2b" presStyleCnt="0"/>
      <dgm:spPr/>
    </dgm:pt>
    <dgm:pt modelId="{2BEF5E20-9A34-4C6F-AF33-D93BB385FE6F}" type="pres">
      <dgm:prSet presAssocID="{2BBE2C85-845A-49A4-9D29-7AF683B07238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32E90B9-DF67-448C-BC69-57D96F57A487}" type="pres">
      <dgm:prSet presAssocID="{2BBE2C85-845A-49A4-9D29-7AF683B07238}" presName="wedge3" presStyleLbl="node1" presStyleIdx="2" presStyleCnt="3"/>
      <dgm:spPr/>
      <dgm:t>
        <a:bodyPr/>
        <a:lstStyle/>
        <a:p>
          <a:endParaRPr lang="hu-HU"/>
        </a:p>
      </dgm:t>
    </dgm:pt>
    <dgm:pt modelId="{59C7F777-D501-4B08-B7D2-10D53A015378}" type="pres">
      <dgm:prSet presAssocID="{2BBE2C85-845A-49A4-9D29-7AF683B07238}" presName="dummy3a" presStyleCnt="0"/>
      <dgm:spPr/>
    </dgm:pt>
    <dgm:pt modelId="{C8784380-D0FE-48C4-B667-378E46FA34E8}" type="pres">
      <dgm:prSet presAssocID="{2BBE2C85-845A-49A4-9D29-7AF683B07238}" presName="dummy3b" presStyleCnt="0"/>
      <dgm:spPr/>
    </dgm:pt>
    <dgm:pt modelId="{4DA28180-3E50-425E-B1BB-976FD563BC51}" type="pres">
      <dgm:prSet presAssocID="{2BBE2C85-845A-49A4-9D29-7AF683B07238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7C63470-D065-49C5-975A-2F4ED25BF6D6}" type="pres">
      <dgm:prSet presAssocID="{644954A3-298F-4466-B405-6777FF2D27EC}" presName="arrowWedge1" presStyleLbl="fgSibTrans2D1" presStyleIdx="0" presStyleCnt="3"/>
      <dgm:spPr/>
    </dgm:pt>
    <dgm:pt modelId="{DFA99E9E-A38F-4CF2-8A7A-BA52E38627A5}" type="pres">
      <dgm:prSet presAssocID="{F7B082F3-9AEC-4901-A267-DA35BC5D9828}" presName="arrowWedge2" presStyleLbl="fgSibTrans2D1" presStyleIdx="1" presStyleCnt="3"/>
      <dgm:spPr/>
    </dgm:pt>
    <dgm:pt modelId="{4AB12D51-9328-4753-A01B-F0654C985EBA}" type="pres">
      <dgm:prSet presAssocID="{9BD7D8F7-DC44-45A7-899A-D67251415E42}" presName="arrowWedge3" presStyleLbl="fgSibTrans2D1" presStyleIdx="2" presStyleCnt="3"/>
      <dgm:spPr/>
    </dgm:pt>
  </dgm:ptLst>
  <dgm:cxnLst>
    <dgm:cxn modelId="{9DD54953-B143-4330-8377-1D606F5AD3D1}" type="presOf" srcId="{22FFA428-6019-4C94-A520-08924DEA149A}" destId="{2BEF5E20-9A34-4C6F-AF33-D93BB385FE6F}" srcOrd="1" destOrd="0" presId="urn:microsoft.com/office/officeart/2005/8/layout/cycle8"/>
    <dgm:cxn modelId="{BA997D65-6F75-4A2B-814C-64001C73F016}" srcId="{2BBE2C85-845A-49A4-9D29-7AF683B07238}" destId="{53BE3661-D538-41A3-825D-E0132F57B750}" srcOrd="0" destOrd="0" parTransId="{CE4B6501-9E5F-4826-AB23-E0CEBBE84642}" sibTransId="{644954A3-298F-4466-B405-6777FF2D27EC}"/>
    <dgm:cxn modelId="{EC30B7E5-F8AE-4992-BA86-B42D8C69AB1B}" type="presOf" srcId="{2BBE2C85-845A-49A4-9D29-7AF683B07238}" destId="{F158095D-94DA-4071-A200-F0AD2A396085}" srcOrd="0" destOrd="0" presId="urn:microsoft.com/office/officeart/2005/8/layout/cycle8"/>
    <dgm:cxn modelId="{AEA3D1E5-F3F9-45DB-A285-79D90BCFF70B}" srcId="{2BBE2C85-845A-49A4-9D29-7AF683B07238}" destId="{758C600D-A73C-4945-9EC1-59EC120316DB}" srcOrd="2" destOrd="0" parTransId="{4C802B6F-863F-4D76-A8FA-ACEB356D216A}" sibTransId="{9BD7D8F7-DC44-45A7-899A-D67251415E42}"/>
    <dgm:cxn modelId="{4A176B2C-AC07-4687-905A-6A641DAC9128}" type="presOf" srcId="{758C600D-A73C-4945-9EC1-59EC120316DB}" destId="{332E90B9-DF67-448C-BC69-57D96F57A487}" srcOrd="0" destOrd="0" presId="urn:microsoft.com/office/officeart/2005/8/layout/cycle8"/>
    <dgm:cxn modelId="{C414C390-345B-4877-BB01-F3781FEC5AD8}" type="presOf" srcId="{53BE3661-D538-41A3-825D-E0132F57B750}" destId="{95A6B103-23BF-4C0C-B42A-8178F4A81203}" srcOrd="0" destOrd="0" presId="urn:microsoft.com/office/officeart/2005/8/layout/cycle8"/>
    <dgm:cxn modelId="{6FBFF454-DD2C-406A-B148-E753599D7E04}" type="presOf" srcId="{53BE3661-D538-41A3-825D-E0132F57B750}" destId="{6F6D7495-1E8E-4283-9555-05759DC06CB1}" srcOrd="1" destOrd="0" presId="urn:microsoft.com/office/officeart/2005/8/layout/cycle8"/>
    <dgm:cxn modelId="{05681C0C-0548-4E99-8972-3FD465DADE55}" srcId="{2BBE2C85-845A-49A4-9D29-7AF683B07238}" destId="{22FFA428-6019-4C94-A520-08924DEA149A}" srcOrd="1" destOrd="0" parTransId="{BB34CEEC-3E46-4E3C-A652-E3822DEAA6E6}" sibTransId="{F7B082F3-9AEC-4901-A267-DA35BC5D9828}"/>
    <dgm:cxn modelId="{E508B960-827B-4051-9107-2125E89C4EAC}" type="presOf" srcId="{758C600D-A73C-4945-9EC1-59EC120316DB}" destId="{4DA28180-3E50-425E-B1BB-976FD563BC51}" srcOrd="1" destOrd="0" presId="urn:microsoft.com/office/officeart/2005/8/layout/cycle8"/>
    <dgm:cxn modelId="{7A0D7BDE-2754-4197-9E30-B7D63E267514}" type="presOf" srcId="{22FFA428-6019-4C94-A520-08924DEA149A}" destId="{46842BF2-CAF6-443C-882B-5C57DC8B609A}" srcOrd="0" destOrd="0" presId="urn:microsoft.com/office/officeart/2005/8/layout/cycle8"/>
    <dgm:cxn modelId="{8DD701A7-275C-478C-9B32-8383250484DB}" type="presParOf" srcId="{F158095D-94DA-4071-A200-F0AD2A396085}" destId="{95A6B103-23BF-4C0C-B42A-8178F4A81203}" srcOrd="0" destOrd="0" presId="urn:microsoft.com/office/officeart/2005/8/layout/cycle8"/>
    <dgm:cxn modelId="{BEAA803C-E812-4EC0-9418-F2377078830B}" type="presParOf" srcId="{F158095D-94DA-4071-A200-F0AD2A396085}" destId="{8CE5A88A-2531-47A7-B69D-66DA0BB48E4E}" srcOrd="1" destOrd="0" presId="urn:microsoft.com/office/officeart/2005/8/layout/cycle8"/>
    <dgm:cxn modelId="{600625CB-E07C-4DE2-97E9-235B282A0EFE}" type="presParOf" srcId="{F158095D-94DA-4071-A200-F0AD2A396085}" destId="{5A11E70B-E32E-4F79-9199-5818E597E57E}" srcOrd="2" destOrd="0" presId="urn:microsoft.com/office/officeart/2005/8/layout/cycle8"/>
    <dgm:cxn modelId="{BAC6B778-24C4-4F58-A655-6E4BB9F802C5}" type="presParOf" srcId="{F158095D-94DA-4071-A200-F0AD2A396085}" destId="{6F6D7495-1E8E-4283-9555-05759DC06CB1}" srcOrd="3" destOrd="0" presId="urn:microsoft.com/office/officeart/2005/8/layout/cycle8"/>
    <dgm:cxn modelId="{C134C43A-FB52-4217-AF65-5EB875D28475}" type="presParOf" srcId="{F158095D-94DA-4071-A200-F0AD2A396085}" destId="{46842BF2-CAF6-443C-882B-5C57DC8B609A}" srcOrd="4" destOrd="0" presId="urn:microsoft.com/office/officeart/2005/8/layout/cycle8"/>
    <dgm:cxn modelId="{EDED57A7-1D1C-49A2-AC67-37E90D2F91A8}" type="presParOf" srcId="{F158095D-94DA-4071-A200-F0AD2A396085}" destId="{792680A4-B28C-472A-81EB-363FB02DAC47}" srcOrd="5" destOrd="0" presId="urn:microsoft.com/office/officeart/2005/8/layout/cycle8"/>
    <dgm:cxn modelId="{75D4D6F7-0A9A-4C96-9C00-28921A27B73F}" type="presParOf" srcId="{F158095D-94DA-4071-A200-F0AD2A396085}" destId="{D507B973-93D0-47B4-98BE-A390B0CA180C}" srcOrd="6" destOrd="0" presId="urn:microsoft.com/office/officeart/2005/8/layout/cycle8"/>
    <dgm:cxn modelId="{7B797DA8-F1B8-4BD5-A62B-41A7F956CD69}" type="presParOf" srcId="{F158095D-94DA-4071-A200-F0AD2A396085}" destId="{2BEF5E20-9A34-4C6F-AF33-D93BB385FE6F}" srcOrd="7" destOrd="0" presId="urn:microsoft.com/office/officeart/2005/8/layout/cycle8"/>
    <dgm:cxn modelId="{30DFF87A-1E1A-42C1-BA9B-58D802131E36}" type="presParOf" srcId="{F158095D-94DA-4071-A200-F0AD2A396085}" destId="{332E90B9-DF67-448C-BC69-57D96F57A487}" srcOrd="8" destOrd="0" presId="urn:microsoft.com/office/officeart/2005/8/layout/cycle8"/>
    <dgm:cxn modelId="{590A8DAA-2058-49DE-9023-835B1488FEC9}" type="presParOf" srcId="{F158095D-94DA-4071-A200-F0AD2A396085}" destId="{59C7F777-D501-4B08-B7D2-10D53A015378}" srcOrd="9" destOrd="0" presId="urn:microsoft.com/office/officeart/2005/8/layout/cycle8"/>
    <dgm:cxn modelId="{C0E490C3-3574-48DA-8A88-21EFB562D5EB}" type="presParOf" srcId="{F158095D-94DA-4071-A200-F0AD2A396085}" destId="{C8784380-D0FE-48C4-B667-378E46FA34E8}" srcOrd="10" destOrd="0" presId="urn:microsoft.com/office/officeart/2005/8/layout/cycle8"/>
    <dgm:cxn modelId="{58A6FEEC-110F-4246-AEC2-489D95FDF1C7}" type="presParOf" srcId="{F158095D-94DA-4071-A200-F0AD2A396085}" destId="{4DA28180-3E50-425E-B1BB-976FD563BC51}" srcOrd="11" destOrd="0" presId="urn:microsoft.com/office/officeart/2005/8/layout/cycle8"/>
    <dgm:cxn modelId="{4D98B305-2470-41EA-BAC8-DBAD53E616D2}" type="presParOf" srcId="{F158095D-94DA-4071-A200-F0AD2A396085}" destId="{37C63470-D065-49C5-975A-2F4ED25BF6D6}" srcOrd="12" destOrd="0" presId="urn:microsoft.com/office/officeart/2005/8/layout/cycle8"/>
    <dgm:cxn modelId="{B97C97E3-C293-4A22-9B65-B876EA81083F}" type="presParOf" srcId="{F158095D-94DA-4071-A200-F0AD2A396085}" destId="{DFA99E9E-A38F-4CF2-8A7A-BA52E38627A5}" srcOrd="13" destOrd="0" presId="urn:microsoft.com/office/officeart/2005/8/layout/cycle8"/>
    <dgm:cxn modelId="{A24EDC59-0BC2-439E-BF4D-039664D10381}" type="presParOf" srcId="{F158095D-94DA-4071-A200-F0AD2A396085}" destId="{4AB12D51-9328-4753-A01B-F0654C985EBA}" srcOrd="14" destOrd="0" presId="urn:microsoft.com/office/officeart/2005/8/layout/cycle8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7278CF-A23C-471C-BA4C-6B0A6B56ADBE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hu-HU"/>
        </a:p>
      </dgm:t>
    </dgm:pt>
    <dgm:pt modelId="{B9AD508A-9629-4637-94D6-945754A5B9FB}">
      <dgm:prSet custT="1"/>
      <dgm:spPr/>
      <dgm:t>
        <a:bodyPr/>
        <a:lstStyle/>
        <a:p>
          <a:r>
            <a:rPr lang="hu-HU" sz="2800" b="1" dirty="0"/>
            <a:t>kognitív funkció</a:t>
          </a:r>
        </a:p>
      </dgm:t>
    </dgm:pt>
    <dgm:pt modelId="{9ED144E3-6F6A-4D78-B69E-051EA5B4956A}" type="parTrans" cxnId="{68E1E547-1B2E-429A-BAC8-DB73804EB1EF}">
      <dgm:prSet/>
      <dgm:spPr/>
      <dgm:t>
        <a:bodyPr/>
        <a:lstStyle/>
        <a:p>
          <a:endParaRPr lang="hu-HU"/>
        </a:p>
      </dgm:t>
    </dgm:pt>
    <dgm:pt modelId="{97ADA5F9-ACF8-4631-B4BC-57B2766F19C6}" type="sibTrans" cxnId="{68E1E547-1B2E-429A-BAC8-DB73804EB1EF}">
      <dgm:prSet/>
      <dgm:spPr/>
      <dgm:t>
        <a:bodyPr/>
        <a:lstStyle/>
        <a:p>
          <a:endParaRPr lang="hu-HU"/>
        </a:p>
      </dgm:t>
    </dgm:pt>
    <dgm:pt modelId="{48BBFEE3-3B89-458D-9C76-2A275D845BFF}">
      <dgm:prSet custT="1"/>
      <dgm:spPr/>
      <dgm:t>
        <a:bodyPr/>
        <a:lstStyle/>
        <a:p>
          <a:r>
            <a:rPr lang="hu-HU" sz="2800" dirty="0"/>
            <a:t>mozgás </a:t>
          </a:r>
        </a:p>
      </dgm:t>
    </dgm:pt>
    <dgm:pt modelId="{89A031C4-E973-4659-844E-BB96BFB42C41}" type="parTrans" cxnId="{38C03D49-3F06-44C3-B1AC-1AEB945316CB}">
      <dgm:prSet/>
      <dgm:spPr/>
      <dgm:t>
        <a:bodyPr/>
        <a:lstStyle/>
        <a:p>
          <a:endParaRPr lang="hu-HU"/>
        </a:p>
      </dgm:t>
    </dgm:pt>
    <dgm:pt modelId="{605355CD-CB3D-49AA-A9C5-CF1087EE0195}" type="sibTrans" cxnId="{38C03D49-3F06-44C3-B1AC-1AEB945316CB}">
      <dgm:prSet/>
      <dgm:spPr/>
      <dgm:t>
        <a:bodyPr/>
        <a:lstStyle/>
        <a:p>
          <a:endParaRPr lang="hu-HU"/>
        </a:p>
      </dgm:t>
    </dgm:pt>
    <dgm:pt modelId="{7A57533B-B60F-4A2D-B5F6-283158FFAEB9}">
      <dgm:prSet custT="1"/>
      <dgm:spPr/>
      <dgm:t>
        <a:bodyPr/>
        <a:lstStyle/>
        <a:p>
          <a:r>
            <a:rPr lang="hu-HU" sz="2800" dirty="0"/>
            <a:t>érzékszervi funkciók</a:t>
          </a:r>
        </a:p>
      </dgm:t>
    </dgm:pt>
    <dgm:pt modelId="{4F2DFE59-9F62-406A-AA79-11655266AA7C}" type="parTrans" cxnId="{2A55DB35-62F7-4CF8-BEC1-31B482FC1935}">
      <dgm:prSet/>
      <dgm:spPr/>
      <dgm:t>
        <a:bodyPr/>
        <a:lstStyle/>
        <a:p>
          <a:endParaRPr lang="hu-HU"/>
        </a:p>
      </dgm:t>
    </dgm:pt>
    <dgm:pt modelId="{988E0E84-3C1F-47E9-BF3F-C9ACE505C317}" type="sibTrans" cxnId="{2A55DB35-62F7-4CF8-BEC1-31B482FC1935}">
      <dgm:prSet/>
      <dgm:spPr/>
      <dgm:t>
        <a:bodyPr/>
        <a:lstStyle/>
        <a:p>
          <a:endParaRPr lang="hu-HU"/>
        </a:p>
      </dgm:t>
    </dgm:pt>
    <dgm:pt modelId="{AEAB80BA-909C-4E8C-B30F-3276A7248FFB}" type="pres">
      <dgm:prSet presAssocID="{147278CF-A23C-471C-BA4C-6B0A6B56ADBE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321765C9-99FC-498B-B548-98AAFBC992D5}" type="pres">
      <dgm:prSet presAssocID="{B9AD508A-9629-4637-94D6-945754A5B9FB}" presName="circ1" presStyleLbl="vennNode1" presStyleIdx="0" presStyleCnt="3"/>
      <dgm:spPr/>
      <dgm:t>
        <a:bodyPr/>
        <a:lstStyle/>
        <a:p>
          <a:endParaRPr lang="hu-HU"/>
        </a:p>
      </dgm:t>
    </dgm:pt>
    <dgm:pt modelId="{66518419-0B5C-46D1-AF49-8D5E513654DA}" type="pres">
      <dgm:prSet presAssocID="{B9AD508A-9629-4637-94D6-945754A5B9F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4044F51-196E-4A5D-937F-B4E625D5A3EF}" type="pres">
      <dgm:prSet presAssocID="{48BBFEE3-3B89-458D-9C76-2A275D845BFF}" presName="circ2" presStyleLbl="vennNode1" presStyleIdx="1" presStyleCnt="3"/>
      <dgm:spPr/>
      <dgm:t>
        <a:bodyPr/>
        <a:lstStyle/>
        <a:p>
          <a:endParaRPr lang="hu-HU"/>
        </a:p>
      </dgm:t>
    </dgm:pt>
    <dgm:pt modelId="{D9D2DDA1-01C4-4EFB-A022-DBCED8FF5E8B}" type="pres">
      <dgm:prSet presAssocID="{48BBFEE3-3B89-458D-9C76-2A275D845BF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099749E-D72C-4913-A7E2-94D286DB8218}" type="pres">
      <dgm:prSet presAssocID="{7A57533B-B60F-4A2D-B5F6-283158FFAEB9}" presName="circ3" presStyleLbl="vennNode1" presStyleIdx="2" presStyleCnt="3"/>
      <dgm:spPr/>
      <dgm:t>
        <a:bodyPr/>
        <a:lstStyle/>
        <a:p>
          <a:endParaRPr lang="hu-HU"/>
        </a:p>
      </dgm:t>
    </dgm:pt>
    <dgm:pt modelId="{845C2661-93BA-400A-8F5E-D47C2849AF32}" type="pres">
      <dgm:prSet presAssocID="{7A57533B-B60F-4A2D-B5F6-283158FFAEB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2A55DB35-62F7-4CF8-BEC1-31B482FC1935}" srcId="{147278CF-A23C-471C-BA4C-6B0A6B56ADBE}" destId="{7A57533B-B60F-4A2D-B5F6-283158FFAEB9}" srcOrd="2" destOrd="0" parTransId="{4F2DFE59-9F62-406A-AA79-11655266AA7C}" sibTransId="{988E0E84-3C1F-47E9-BF3F-C9ACE505C317}"/>
    <dgm:cxn modelId="{38C03D49-3F06-44C3-B1AC-1AEB945316CB}" srcId="{147278CF-A23C-471C-BA4C-6B0A6B56ADBE}" destId="{48BBFEE3-3B89-458D-9C76-2A275D845BFF}" srcOrd="1" destOrd="0" parTransId="{89A031C4-E973-4659-844E-BB96BFB42C41}" sibTransId="{605355CD-CB3D-49AA-A9C5-CF1087EE0195}"/>
    <dgm:cxn modelId="{EAD63BA1-2982-4FA4-831B-09E701EBD89D}" type="presOf" srcId="{147278CF-A23C-471C-BA4C-6B0A6B56ADBE}" destId="{AEAB80BA-909C-4E8C-B30F-3276A7248FFB}" srcOrd="0" destOrd="0" presId="urn:microsoft.com/office/officeart/2005/8/layout/venn1"/>
    <dgm:cxn modelId="{CCD33917-C28D-4118-AE49-1DB2A5E9127E}" type="presOf" srcId="{48BBFEE3-3B89-458D-9C76-2A275D845BFF}" destId="{E4044F51-196E-4A5D-937F-B4E625D5A3EF}" srcOrd="0" destOrd="0" presId="urn:microsoft.com/office/officeart/2005/8/layout/venn1"/>
    <dgm:cxn modelId="{32C94F7B-9B72-40B4-97D4-67F3157466EA}" type="presOf" srcId="{7A57533B-B60F-4A2D-B5F6-283158FFAEB9}" destId="{845C2661-93BA-400A-8F5E-D47C2849AF32}" srcOrd="1" destOrd="0" presId="urn:microsoft.com/office/officeart/2005/8/layout/venn1"/>
    <dgm:cxn modelId="{678D84CD-9A96-4294-B3A1-639A3E2B5434}" type="presOf" srcId="{B9AD508A-9629-4637-94D6-945754A5B9FB}" destId="{66518419-0B5C-46D1-AF49-8D5E513654DA}" srcOrd="1" destOrd="0" presId="urn:microsoft.com/office/officeart/2005/8/layout/venn1"/>
    <dgm:cxn modelId="{68E1E547-1B2E-429A-BAC8-DB73804EB1EF}" srcId="{147278CF-A23C-471C-BA4C-6B0A6B56ADBE}" destId="{B9AD508A-9629-4637-94D6-945754A5B9FB}" srcOrd="0" destOrd="0" parTransId="{9ED144E3-6F6A-4D78-B69E-051EA5B4956A}" sibTransId="{97ADA5F9-ACF8-4631-B4BC-57B2766F19C6}"/>
    <dgm:cxn modelId="{39E4BA49-F49D-47CF-A59D-FFE8B53D4164}" type="presOf" srcId="{B9AD508A-9629-4637-94D6-945754A5B9FB}" destId="{321765C9-99FC-498B-B548-98AAFBC992D5}" srcOrd="0" destOrd="0" presId="urn:microsoft.com/office/officeart/2005/8/layout/venn1"/>
    <dgm:cxn modelId="{98BDDA42-C605-436F-B26C-4617D5777FDF}" type="presOf" srcId="{48BBFEE3-3B89-458D-9C76-2A275D845BFF}" destId="{D9D2DDA1-01C4-4EFB-A022-DBCED8FF5E8B}" srcOrd="1" destOrd="0" presId="urn:microsoft.com/office/officeart/2005/8/layout/venn1"/>
    <dgm:cxn modelId="{C432B227-32E3-49F4-AE9B-C31395C6BD55}" type="presOf" srcId="{7A57533B-B60F-4A2D-B5F6-283158FFAEB9}" destId="{8099749E-D72C-4913-A7E2-94D286DB8218}" srcOrd="0" destOrd="0" presId="urn:microsoft.com/office/officeart/2005/8/layout/venn1"/>
    <dgm:cxn modelId="{DCD4B43C-3154-4A31-898E-464FE200B1E1}" type="presParOf" srcId="{AEAB80BA-909C-4E8C-B30F-3276A7248FFB}" destId="{321765C9-99FC-498B-B548-98AAFBC992D5}" srcOrd="0" destOrd="0" presId="urn:microsoft.com/office/officeart/2005/8/layout/venn1"/>
    <dgm:cxn modelId="{81F99CE3-BBB6-4C13-B68F-6C0CE00495C4}" type="presParOf" srcId="{AEAB80BA-909C-4E8C-B30F-3276A7248FFB}" destId="{66518419-0B5C-46D1-AF49-8D5E513654DA}" srcOrd="1" destOrd="0" presId="urn:microsoft.com/office/officeart/2005/8/layout/venn1"/>
    <dgm:cxn modelId="{B435835F-2A38-424A-B9CC-DD126F45B858}" type="presParOf" srcId="{AEAB80BA-909C-4E8C-B30F-3276A7248FFB}" destId="{E4044F51-196E-4A5D-937F-B4E625D5A3EF}" srcOrd="2" destOrd="0" presId="urn:microsoft.com/office/officeart/2005/8/layout/venn1"/>
    <dgm:cxn modelId="{0D823B6D-808A-4577-9BCD-EBD37291FFBF}" type="presParOf" srcId="{AEAB80BA-909C-4E8C-B30F-3276A7248FFB}" destId="{D9D2DDA1-01C4-4EFB-A022-DBCED8FF5E8B}" srcOrd="3" destOrd="0" presId="urn:microsoft.com/office/officeart/2005/8/layout/venn1"/>
    <dgm:cxn modelId="{913153E7-7F73-4DFE-B306-E6DA80083394}" type="presParOf" srcId="{AEAB80BA-909C-4E8C-B30F-3276A7248FFB}" destId="{8099749E-D72C-4913-A7E2-94D286DB8218}" srcOrd="4" destOrd="0" presId="urn:microsoft.com/office/officeart/2005/8/layout/venn1"/>
    <dgm:cxn modelId="{CEF595B5-2F79-46CF-866A-39DE7DFFFFEA}" type="presParOf" srcId="{AEAB80BA-909C-4E8C-B30F-3276A7248FFB}" destId="{845C2661-93BA-400A-8F5E-D47C2849AF3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19DE48-4DCA-43B4-8DFE-10B9F3A0DA23}" type="doc">
      <dgm:prSet loTypeId="urn:microsoft.com/office/officeart/2005/8/layout/arrow4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hu-HU"/>
        </a:p>
      </dgm:t>
    </dgm:pt>
    <dgm:pt modelId="{7EF0782F-290B-4487-BC21-C70F232A922E}">
      <dgm:prSet/>
      <dgm:spPr/>
      <dgm:t>
        <a:bodyPr/>
        <a:lstStyle/>
        <a:p>
          <a:r>
            <a:rPr lang="hu-HU" dirty="0"/>
            <a:t>Egyéni szinten</a:t>
          </a:r>
        </a:p>
      </dgm:t>
    </dgm:pt>
    <dgm:pt modelId="{2FFC8DDC-0E82-48AA-B973-2AFDDEC0942D}" type="parTrans" cxnId="{C468163E-3733-4557-8DAA-FE63C83DA6B5}">
      <dgm:prSet/>
      <dgm:spPr/>
      <dgm:t>
        <a:bodyPr/>
        <a:lstStyle/>
        <a:p>
          <a:endParaRPr lang="hu-HU"/>
        </a:p>
      </dgm:t>
    </dgm:pt>
    <dgm:pt modelId="{696249A7-3715-4707-8A28-AFCCD36D4C0E}" type="sibTrans" cxnId="{C468163E-3733-4557-8DAA-FE63C83DA6B5}">
      <dgm:prSet/>
      <dgm:spPr/>
      <dgm:t>
        <a:bodyPr/>
        <a:lstStyle/>
        <a:p>
          <a:endParaRPr lang="hu-HU"/>
        </a:p>
      </dgm:t>
    </dgm:pt>
    <dgm:pt modelId="{2F84C481-EE85-4221-9120-D4EF79E5C36E}">
      <dgm:prSet/>
      <dgm:spPr/>
      <dgm:t>
        <a:bodyPr/>
        <a:lstStyle/>
        <a:p>
          <a:r>
            <a:rPr lang="hu-HU" dirty="0"/>
            <a:t>Közösségi szinten</a:t>
          </a:r>
        </a:p>
      </dgm:t>
    </dgm:pt>
    <dgm:pt modelId="{6024137E-7B11-403A-99C3-EF2DA1D31BEB}" type="parTrans" cxnId="{96493964-1988-4B78-A407-7095C5677E48}">
      <dgm:prSet/>
      <dgm:spPr/>
      <dgm:t>
        <a:bodyPr/>
        <a:lstStyle/>
        <a:p>
          <a:endParaRPr lang="hu-HU"/>
        </a:p>
      </dgm:t>
    </dgm:pt>
    <dgm:pt modelId="{64784982-EF24-4DA1-B63B-711DEA0B3440}" type="sibTrans" cxnId="{96493964-1988-4B78-A407-7095C5677E48}">
      <dgm:prSet/>
      <dgm:spPr/>
      <dgm:t>
        <a:bodyPr/>
        <a:lstStyle/>
        <a:p>
          <a:endParaRPr lang="hu-HU"/>
        </a:p>
      </dgm:t>
    </dgm:pt>
    <dgm:pt modelId="{440576A1-89E3-42ED-8BE0-E60BF9522E76}" type="pres">
      <dgm:prSet presAssocID="{C619DE48-4DCA-43B4-8DFE-10B9F3A0DA23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7063C8E8-7B2D-4389-9866-8047323644B3}" type="pres">
      <dgm:prSet presAssocID="{2F84C481-EE85-4221-9120-D4EF79E5C36E}" presName="upArrow" presStyleLbl="node1" presStyleIdx="0" presStyleCnt="2"/>
      <dgm:spPr>
        <a:solidFill>
          <a:srgbClr val="FF0000"/>
        </a:solidFill>
      </dgm:spPr>
    </dgm:pt>
    <dgm:pt modelId="{425BD72E-B06F-41D4-A0F7-3AF52CD73A4B}" type="pres">
      <dgm:prSet presAssocID="{2F84C481-EE85-4221-9120-D4EF79E5C36E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23E4990-8CEC-44A1-AEFE-54FAF8A6B169}" type="pres">
      <dgm:prSet presAssocID="{7EF0782F-290B-4487-BC21-C70F232A922E}" presName="downArrow" presStyleLbl="node1" presStyleIdx="1" presStyleCnt="2"/>
      <dgm:spPr>
        <a:solidFill>
          <a:srgbClr val="0070C0"/>
        </a:solidFill>
      </dgm:spPr>
    </dgm:pt>
    <dgm:pt modelId="{3DC76C7D-3994-481A-B441-A8187ED8DADA}" type="pres">
      <dgm:prSet presAssocID="{7EF0782F-290B-4487-BC21-C70F232A922E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6C06C1F9-26C6-410C-B2FD-5FE6524C5552}" type="presOf" srcId="{7EF0782F-290B-4487-BC21-C70F232A922E}" destId="{3DC76C7D-3994-481A-B441-A8187ED8DADA}" srcOrd="0" destOrd="0" presId="urn:microsoft.com/office/officeart/2005/8/layout/arrow4"/>
    <dgm:cxn modelId="{C468163E-3733-4557-8DAA-FE63C83DA6B5}" srcId="{C619DE48-4DCA-43B4-8DFE-10B9F3A0DA23}" destId="{7EF0782F-290B-4487-BC21-C70F232A922E}" srcOrd="1" destOrd="0" parTransId="{2FFC8DDC-0E82-48AA-B973-2AFDDEC0942D}" sibTransId="{696249A7-3715-4707-8A28-AFCCD36D4C0E}"/>
    <dgm:cxn modelId="{99C070F1-9889-484F-BDDF-9DEC120EAB09}" type="presOf" srcId="{C619DE48-4DCA-43B4-8DFE-10B9F3A0DA23}" destId="{440576A1-89E3-42ED-8BE0-E60BF9522E76}" srcOrd="0" destOrd="0" presId="urn:microsoft.com/office/officeart/2005/8/layout/arrow4"/>
    <dgm:cxn modelId="{96493964-1988-4B78-A407-7095C5677E48}" srcId="{C619DE48-4DCA-43B4-8DFE-10B9F3A0DA23}" destId="{2F84C481-EE85-4221-9120-D4EF79E5C36E}" srcOrd="0" destOrd="0" parTransId="{6024137E-7B11-403A-99C3-EF2DA1D31BEB}" sibTransId="{64784982-EF24-4DA1-B63B-711DEA0B3440}"/>
    <dgm:cxn modelId="{2CC7634D-6767-4393-8B11-B6285056F0D3}" type="presOf" srcId="{2F84C481-EE85-4221-9120-D4EF79E5C36E}" destId="{425BD72E-B06F-41D4-A0F7-3AF52CD73A4B}" srcOrd="0" destOrd="0" presId="urn:microsoft.com/office/officeart/2005/8/layout/arrow4"/>
    <dgm:cxn modelId="{0CE42944-9FC2-48A2-B6D7-305913E72882}" type="presParOf" srcId="{440576A1-89E3-42ED-8BE0-E60BF9522E76}" destId="{7063C8E8-7B2D-4389-9866-8047323644B3}" srcOrd="0" destOrd="0" presId="urn:microsoft.com/office/officeart/2005/8/layout/arrow4"/>
    <dgm:cxn modelId="{34744094-E48B-4608-91C6-06C58E22A093}" type="presParOf" srcId="{440576A1-89E3-42ED-8BE0-E60BF9522E76}" destId="{425BD72E-B06F-41D4-A0F7-3AF52CD73A4B}" srcOrd="1" destOrd="0" presId="urn:microsoft.com/office/officeart/2005/8/layout/arrow4"/>
    <dgm:cxn modelId="{FFBC7422-0AE2-4327-9EE7-64092B7AEB78}" type="presParOf" srcId="{440576A1-89E3-42ED-8BE0-E60BF9522E76}" destId="{723E4990-8CEC-44A1-AEFE-54FAF8A6B169}" srcOrd="2" destOrd="0" presId="urn:microsoft.com/office/officeart/2005/8/layout/arrow4"/>
    <dgm:cxn modelId="{A91B4F98-C39D-4EBA-8ABB-58F23D693C80}" type="presParOf" srcId="{440576A1-89E3-42ED-8BE0-E60BF9522E76}" destId="{3DC76C7D-3994-481A-B441-A8187ED8DADA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38758DD-C123-462F-B68C-26D37EF9BFE7}" type="doc">
      <dgm:prSet loTypeId="urn:microsoft.com/office/officeart/2005/8/layout/cycle6" loCatId="relationship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hu-HU"/>
        </a:p>
      </dgm:t>
    </dgm:pt>
    <dgm:pt modelId="{537747D0-5C9E-4880-A29B-FEB225535B3D}">
      <dgm:prSet custT="1"/>
      <dgm:spPr/>
      <dgm:t>
        <a:bodyPr/>
        <a:lstStyle/>
        <a:p>
          <a:r>
            <a:rPr lang="hu-HU" sz="2800" b="0" dirty="0"/>
            <a:t>1960’</a:t>
          </a:r>
        </a:p>
      </dgm:t>
    </dgm:pt>
    <dgm:pt modelId="{B3620701-1C50-44B4-8AFB-7E1A1BE819B5}" type="parTrans" cxnId="{25BF4A49-EB1C-4DCF-8FB2-A7FCF0C01F62}">
      <dgm:prSet/>
      <dgm:spPr/>
      <dgm:t>
        <a:bodyPr/>
        <a:lstStyle/>
        <a:p>
          <a:endParaRPr lang="hu-HU"/>
        </a:p>
      </dgm:t>
    </dgm:pt>
    <dgm:pt modelId="{A43EF7EA-2E02-40B7-B36F-E597739C4690}" type="sibTrans" cxnId="{25BF4A49-EB1C-4DCF-8FB2-A7FCF0C01F62}">
      <dgm:prSet/>
      <dgm:spPr/>
      <dgm:t>
        <a:bodyPr/>
        <a:lstStyle/>
        <a:p>
          <a:endParaRPr lang="hu-HU"/>
        </a:p>
      </dgm:t>
    </dgm:pt>
    <dgm:pt modelId="{4F414B63-DCF5-4A3C-B2C4-F591121CF1BD}">
      <dgm:prSet custT="1"/>
      <dgm:spPr/>
      <dgm:t>
        <a:bodyPr/>
        <a:lstStyle/>
        <a:p>
          <a:r>
            <a:rPr lang="hu-HU" sz="2800" b="0" dirty="0"/>
            <a:t>növekvő </a:t>
          </a:r>
          <a:r>
            <a:rPr lang="hu-HU" sz="2800" b="1" dirty="0"/>
            <a:t>környezeti problémák</a:t>
          </a:r>
        </a:p>
      </dgm:t>
    </dgm:pt>
    <dgm:pt modelId="{D154C372-DC37-4AAF-9F3B-9E15547B7A9F}" type="parTrans" cxnId="{7CC17807-8339-412F-9DA2-19F709A9B5F0}">
      <dgm:prSet/>
      <dgm:spPr/>
      <dgm:t>
        <a:bodyPr/>
        <a:lstStyle/>
        <a:p>
          <a:endParaRPr lang="hu-HU"/>
        </a:p>
      </dgm:t>
    </dgm:pt>
    <dgm:pt modelId="{D82387CE-3A3B-4EAB-96C2-A10540E12404}" type="sibTrans" cxnId="{7CC17807-8339-412F-9DA2-19F709A9B5F0}">
      <dgm:prSet/>
      <dgm:spPr/>
      <dgm:t>
        <a:bodyPr/>
        <a:lstStyle/>
        <a:p>
          <a:endParaRPr lang="hu-HU"/>
        </a:p>
      </dgm:t>
    </dgm:pt>
    <dgm:pt modelId="{1E5D696C-3423-45D3-ADF5-92BE35E4C9AD}">
      <dgm:prSet custT="1"/>
      <dgm:spPr/>
      <dgm:t>
        <a:bodyPr/>
        <a:lstStyle/>
        <a:p>
          <a:r>
            <a:rPr lang="hu-HU" sz="2800" b="1" dirty="0"/>
            <a:t>természeti erőforrások </a:t>
          </a:r>
          <a:r>
            <a:rPr lang="hu-HU" sz="2800" b="0" dirty="0"/>
            <a:t>szűkössége</a:t>
          </a:r>
        </a:p>
      </dgm:t>
    </dgm:pt>
    <dgm:pt modelId="{F4249CC2-2C68-42AA-8D5B-1267FF3D77B1}" type="parTrans" cxnId="{10CA9AE9-59A8-443B-A3CF-D715F90B57BA}">
      <dgm:prSet/>
      <dgm:spPr/>
      <dgm:t>
        <a:bodyPr/>
        <a:lstStyle/>
        <a:p>
          <a:endParaRPr lang="hu-HU"/>
        </a:p>
      </dgm:t>
    </dgm:pt>
    <dgm:pt modelId="{C4D992A1-00AD-45E5-ADE4-D467439996D2}" type="sibTrans" cxnId="{10CA9AE9-59A8-443B-A3CF-D715F90B57BA}">
      <dgm:prSet/>
      <dgm:spPr/>
      <dgm:t>
        <a:bodyPr/>
        <a:lstStyle/>
        <a:p>
          <a:endParaRPr lang="hu-HU"/>
        </a:p>
      </dgm:t>
    </dgm:pt>
    <dgm:pt modelId="{DB73A7EC-6624-47EF-B2D0-62938899CBF5}">
      <dgm:prSet custT="1"/>
      <dgm:spPr/>
      <dgm:t>
        <a:bodyPr/>
        <a:lstStyle/>
        <a:p>
          <a:r>
            <a:rPr lang="hu-HU" sz="2800" b="1" dirty="0"/>
            <a:t>természet és gazdaság </a:t>
          </a:r>
          <a:r>
            <a:rPr lang="hu-HU" sz="2800" b="0" dirty="0"/>
            <a:t>kapcsolatának harmonizálása</a:t>
          </a:r>
        </a:p>
      </dgm:t>
    </dgm:pt>
    <dgm:pt modelId="{5FE95EB9-8D2D-4B8B-8325-45BC60BFF860}" type="parTrans" cxnId="{C2D4CAF2-7C8F-4377-9ABB-563DCB8ACB37}">
      <dgm:prSet/>
      <dgm:spPr/>
      <dgm:t>
        <a:bodyPr/>
        <a:lstStyle/>
        <a:p>
          <a:endParaRPr lang="hu-HU"/>
        </a:p>
      </dgm:t>
    </dgm:pt>
    <dgm:pt modelId="{513A9242-7B02-4C24-81D9-FEE312F859B8}" type="sibTrans" cxnId="{C2D4CAF2-7C8F-4377-9ABB-563DCB8ACB37}">
      <dgm:prSet/>
      <dgm:spPr/>
      <dgm:t>
        <a:bodyPr/>
        <a:lstStyle/>
        <a:p>
          <a:endParaRPr lang="hu-HU"/>
        </a:p>
      </dgm:t>
    </dgm:pt>
    <dgm:pt modelId="{10819B2B-1BF9-4210-BAF7-F709EAD99BC1}">
      <dgm:prSet custT="1"/>
      <dgm:spPr/>
      <dgm:t>
        <a:bodyPr/>
        <a:lstStyle/>
        <a:p>
          <a:r>
            <a:rPr lang="hu-HU" sz="2800" b="1" dirty="0"/>
            <a:t>Ember</a:t>
          </a:r>
          <a:r>
            <a:rPr lang="hu-HU" sz="2800" b="0" dirty="0"/>
            <a:t> – gazdaság és ökoszisztéma eleme</a:t>
          </a:r>
        </a:p>
      </dgm:t>
    </dgm:pt>
    <dgm:pt modelId="{C16C9C32-5B23-4973-8605-1EEFAF9024FF}" type="parTrans" cxnId="{19FDB357-D733-4744-A5FC-583E897F308D}">
      <dgm:prSet/>
      <dgm:spPr/>
      <dgm:t>
        <a:bodyPr/>
        <a:lstStyle/>
        <a:p>
          <a:endParaRPr lang="hu-HU"/>
        </a:p>
      </dgm:t>
    </dgm:pt>
    <dgm:pt modelId="{356B693E-5F67-421B-A074-D03B1E1720FE}" type="sibTrans" cxnId="{19FDB357-D733-4744-A5FC-583E897F308D}">
      <dgm:prSet/>
      <dgm:spPr/>
      <dgm:t>
        <a:bodyPr/>
        <a:lstStyle/>
        <a:p>
          <a:endParaRPr lang="hu-HU"/>
        </a:p>
      </dgm:t>
    </dgm:pt>
    <dgm:pt modelId="{16025C80-0627-4B82-9810-DCE2ADFF6513}" type="pres">
      <dgm:prSet presAssocID="{638758DD-C123-462F-B68C-26D37EF9BFE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D31B34A1-7680-4B49-ACA5-72475C2CB017}" type="pres">
      <dgm:prSet presAssocID="{537747D0-5C9E-4880-A29B-FEB225535B3D}" presName="node" presStyleLbl="node1" presStyleIdx="0" presStyleCnt="5" custScaleX="155875" custScaleY="15505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DB4F1FD-04DE-40D5-89BC-A76ED3E5FBF9}" type="pres">
      <dgm:prSet presAssocID="{537747D0-5C9E-4880-A29B-FEB225535B3D}" presName="spNode" presStyleCnt="0"/>
      <dgm:spPr/>
    </dgm:pt>
    <dgm:pt modelId="{54AB0D57-2A21-47E0-8653-325F50E6E7C0}" type="pres">
      <dgm:prSet presAssocID="{A43EF7EA-2E02-40B7-B36F-E597739C4690}" presName="sibTrans" presStyleLbl="sibTrans1D1" presStyleIdx="0" presStyleCnt="5"/>
      <dgm:spPr/>
      <dgm:t>
        <a:bodyPr/>
        <a:lstStyle/>
        <a:p>
          <a:endParaRPr lang="hu-HU"/>
        </a:p>
      </dgm:t>
    </dgm:pt>
    <dgm:pt modelId="{DC366E4F-E6AC-4A2C-9537-62BCF6BDE510}" type="pres">
      <dgm:prSet presAssocID="{4F414B63-DCF5-4A3C-B2C4-F591121CF1BD}" presName="node" presStyleLbl="node1" presStyleIdx="1" presStyleCnt="5" custScaleX="155875" custScaleY="155055" custRadScaleRad="102346" custRadScaleInc="2935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A586EE3-7681-441F-ACC4-E663AC9AA50A}" type="pres">
      <dgm:prSet presAssocID="{4F414B63-DCF5-4A3C-B2C4-F591121CF1BD}" presName="spNode" presStyleCnt="0"/>
      <dgm:spPr/>
    </dgm:pt>
    <dgm:pt modelId="{A7FE422E-9998-4422-AD74-9B56A57B0FFC}" type="pres">
      <dgm:prSet presAssocID="{D82387CE-3A3B-4EAB-96C2-A10540E12404}" presName="sibTrans" presStyleLbl="sibTrans1D1" presStyleIdx="1" presStyleCnt="5"/>
      <dgm:spPr/>
      <dgm:t>
        <a:bodyPr/>
        <a:lstStyle/>
        <a:p>
          <a:endParaRPr lang="hu-HU"/>
        </a:p>
      </dgm:t>
    </dgm:pt>
    <dgm:pt modelId="{F189B916-8FED-4C14-A8D8-AB5A5DD1CAF4}" type="pres">
      <dgm:prSet presAssocID="{1E5D696C-3423-45D3-ADF5-92BE35E4C9AD}" presName="node" presStyleLbl="node1" presStyleIdx="2" presStyleCnt="5" custScaleX="155875" custScaleY="155055" custRadScaleRad="106006" custRadScaleInc="-5479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D036338-2EB7-43EE-A63A-1188D7CF783E}" type="pres">
      <dgm:prSet presAssocID="{1E5D696C-3423-45D3-ADF5-92BE35E4C9AD}" presName="spNode" presStyleCnt="0"/>
      <dgm:spPr/>
    </dgm:pt>
    <dgm:pt modelId="{540BB8B8-4CD1-4274-80AC-341A79FAFFF9}" type="pres">
      <dgm:prSet presAssocID="{C4D992A1-00AD-45E5-ADE4-D467439996D2}" presName="sibTrans" presStyleLbl="sibTrans1D1" presStyleIdx="2" presStyleCnt="5"/>
      <dgm:spPr/>
      <dgm:t>
        <a:bodyPr/>
        <a:lstStyle/>
        <a:p>
          <a:endParaRPr lang="hu-HU"/>
        </a:p>
      </dgm:t>
    </dgm:pt>
    <dgm:pt modelId="{7978F225-961E-4612-B409-9E9FF21C7389}" type="pres">
      <dgm:prSet presAssocID="{DB73A7EC-6624-47EF-B2D0-62938899CBF5}" presName="node" presStyleLbl="node1" presStyleIdx="3" presStyleCnt="5" custScaleX="155875" custScaleY="155055" custRadScaleRad="96425" custRadScaleInc="2484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8C9460D-3A91-4CCC-BFBC-F4CF0D40BB87}" type="pres">
      <dgm:prSet presAssocID="{DB73A7EC-6624-47EF-B2D0-62938899CBF5}" presName="spNode" presStyleCnt="0"/>
      <dgm:spPr/>
    </dgm:pt>
    <dgm:pt modelId="{6A7B1A47-B6DB-4B52-9A0D-90A93C92FEAB}" type="pres">
      <dgm:prSet presAssocID="{513A9242-7B02-4C24-81D9-FEE312F859B8}" presName="sibTrans" presStyleLbl="sibTrans1D1" presStyleIdx="3" presStyleCnt="5"/>
      <dgm:spPr/>
      <dgm:t>
        <a:bodyPr/>
        <a:lstStyle/>
        <a:p>
          <a:endParaRPr lang="hu-HU"/>
        </a:p>
      </dgm:t>
    </dgm:pt>
    <dgm:pt modelId="{E8D71620-7DEE-4E50-907A-B623B6B3CF09}" type="pres">
      <dgm:prSet presAssocID="{10819B2B-1BF9-4210-BAF7-F709EAD99BC1}" presName="node" presStyleLbl="node1" presStyleIdx="4" presStyleCnt="5" custScaleX="155875" custScaleY="155055" custRadScaleRad="118941" custRadScaleInc="-3612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9048C30-A8B4-470A-B18C-BF6D88944EBE}" type="pres">
      <dgm:prSet presAssocID="{10819B2B-1BF9-4210-BAF7-F709EAD99BC1}" presName="spNode" presStyleCnt="0"/>
      <dgm:spPr/>
    </dgm:pt>
    <dgm:pt modelId="{4E41F977-9B14-496D-9E0B-5DB2BAB0BE8A}" type="pres">
      <dgm:prSet presAssocID="{356B693E-5F67-421B-A074-D03B1E1720FE}" presName="sibTrans" presStyleLbl="sibTrans1D1" presStyleIdx="4" presStyleCnt="5"/>
      <dgm:spPr/>
      <dgm:t>
        <a:bodyPr/>
        <a:lstStyle/>
        <a:p>
          <a:endParaRPr lang="hu-HU"/>
        </a:p>
      </dgm:t>
    </dgm:pt>
  </dgm:ptLst>
  <dgm:cxnLst>
    <dgm:cxn modelId="{19FDB357-D733-4744-A5FC-583E897F308D}" srcId="{638758DD-C123-462F-B68C-26D37EF9BFE7}" destId="{10819B2B-1BF9-4210-BAF7-F709EAD99BC1}" srcOrd="4" destOrd="0" parTransId="{C16C9C32-5B23-4973-8605-1EEFAF9024FF}" sibTransId="{356B693E-5F67-421B-A074-D03B1E1720FE}"/>
    <dgm:cxn modelId="{9934183F-2B67-4F06-8F15-589F23C25168}" type="presOf" srcId="{4F414B63-DCF5-4A3C-B2C4-F591121CF1BD}" destId="{DC366E4F-E6AC-4A2C-9537-62BCF6BDE510}" srcOrd="0" destOrd="0" presId="urn:microsoft.com/office/officeart/2005/8/layout/cycle6"/>
    <dgm:cxn modelId="{7CC17807-8339-412F-9DA2-19F709A9B5F0}" srcId="{638758DD-C123-462F-B68C-26D37EF9BFE7}" destId="{4F414B63-DCF5-4A3C-B2C4-F591121CF1BD}" srcOrd="1" destOrd="0" parTransId="{D154C372-DC37-4AAF-9F3B-9E15547B7A9F}" sibTransId="{D82387CE-3A3B-4EAB-96C2-A10540E12404}"/>
    <dgm:cxn modelId="{FE233EA9-934E-4EA2-A237-0BBCB6A24500}" type="presOf" srcId="{638758DD-C123-462F-B68C-26D37EF9BFE7}" destId="{16025C80-0627-4B82-9810-DCE2ADFF6513}" srcOrd="0" destOrd="0" presId="urn:microsoft.com/office/officeart/2005/8/layout/cycle6"/>
    <dgm:cxn modelId="{3DA2C474-CFC6-4BD3-B23E-3543A08C4D6F}" type="presOf" srcId="{C4D992A1-00AD-45E5-ADE4-D467439996D2}" destId="{540BB8B8-4CD1-4274-80AC-341A79FAFFF9}" srcOrd="0" destOrd="0" presId="urn:microsoft.com/office/officeart/2005/8/layout/cycle6"/>
    <dgm:cxn modelId="{645E01B7-A519-4180-A441-DD0D4A9FCE8C}" type="presOf" srcId="{513A9242-7B02-4C24-81D9-FEE312F859B8}" destId="{6A7B1A47-B6DB-4B52-9A0D-90A93C92FEAB}" srcOrd="0" destOrd="0" presId="urn:microsoft.com/office/officeart/2005/8/layout/cycle6"/>
    <dgm:cxn modelId="{1EFAEE1E-904C-4340-A41C-D2B376E030BB}" type="presOf" srcId="{356B693E-5F67-421B-A074-D03B1E1720FE}" destId="{4E41F977-9B14-496D-9E0B-5DB2BAB0BE8A}" srcOrd="0" destOrd="0" presId="urn:microsoft.com/office/officeart/2005/8/layout/cycle6"/>
    <dgm:cxn modelId="{D8156097-E2EE-405E-B8A8-D81637B988E6}" type="presOf" srcId="{DB73A7EC-6624-47EF-B2D0-62938899CBF5}" destId="{7978F225-961E-4612-B409-9E9FF21C7389}" srcOrd="0" destOrd="0" presId="urn:microsoft.com/office/officeart/2005/8/layout/cycle6"/>
    <dgm:cxn modelId="{58E6A8DB-BCAF-4814-83A3-FFA95A434F2D}" type="presOf" srcId="{10819B2B-1BF9-4210-BAF7-F709EAD99BC1}" destId="{E8D71620-7DEE-4E50-907A-B623B6B3CF09}" srcOrd="0" destOrd="0" presId="urn:microsoft.com/office/officeart/2005/8/layout/cycle6"/>
    <dgm:cxn modelId="{CD315EF3-BEE9-4293-AEE9-D65FFCEFA957}" type="presOf" srcId="{537747D0-5C9E-4880-A29B-FEB225535B3D}" destId="{D31B34A1-7680-4B49-ACA5-72475C2CB017}" srcOrd="0" destOrd="0" presId="urn:microsoft.com/office/officeart/2005/8/layout/cycle6"/>
    <dgm:cxn modelId="{25BF4A49-EB1C-4DCF-8FB2-A7FCF0C01F62}" srcId="{638758DD-C123-462F-B68C-26D37EF9BFE7}" destId="{537747D0-5C9E-4880-A29B-FEB225535B3D}" srcOrd="0" destOrd="0" parTransId="{B3620701-1C50-44B4-8AFB-7E1A1BE819B5}" sibTransId="{A43EF7EA-2E02-40B7-B36F-E597739C4690}"/>
    <dgm:cxn modelId="{C2D4CAF2-7C8F-4377-9ABB-563DCB8ACB37}" srcId="{638758DD-C123-462F-B68C-26D37EF9BFE7}" destId="{DB73A7EC-6624-47EF-B2D0-62938899CBF5}" srcOrd="3" destOrd="0" parTransId="{5FE95EB9-8D2D-4B8B-8325-45BC60BFF860}" sibTransId="{513A9242-7B02-4C24-81D9-FEE312F859B8}"/>
    <dgm:cxn modelId="{B0F94D0D-4F84-4A1C-B88F-A1FD3D0DD5AD}" type="presOf" srcId="{1E5D696C-3423-45D3-ADF5-92BE35E4C9AD}" destId="{F189B916-8FED-4C14-A8D8-AB5A5DD1CAF4}" srcOrd="0" destOrd="0" presId="urn:microsoft.com/office/officeart/2005/8/layout/cycle6"/>
    <dgm:cxn modelId="{F0A90D32-DE85-4D96-971B-81DBE9C2036A}" type="presOf" srcId="{D82387CE-3A3B-4EAB-96C2-A10540E12404}" destId="{A7FE422E-9998-4422-AD74-9B56A57B0FFC}" srcOrd="0" destOrd="0" presId="urn:microsoft.com/office/officeart/2005/8/layout/cycle6"/>
    <dgm:cxn modelId="{10CA9AE9-59A8-443B-A3CF-D715F90B57BA}" srcId="{638758DD-C123-462F-B68C-26D37EF9BFE7}" destId="{1E5D696C-3423-45D3-ADF5-92BE35E4C9AD}" srcOrd="2" destOrd="0" parTransId="{F4249CC2-2C68-42AA-8D5B-1267FF3D77B1}" sibTransId="{C4D992A1-00AD-45E5-ADE4-D467439996D2}"/>
    <dgm:cxn modelId="{1CC685D8-75E8-45D8-9151-5A105303A385}" type="presOf" srcId="{A43EF7EA-2E02-40B7-B36F-E597739C4690}" destId="{54AB0D57-2A21-47E0-8653-325F50E6E7C0}" srcOrd="0" destOrd="0" presId="urn:microsoft.com/office/officeart/2005/8/layout/cycle6"/>
    <dgm:cxn modelId="{C9D2B9BD-D671-4166-B6C2-39F0986C2D5E}" type="presParOf" srcId="{16025C80-0627-4B82-9810-DCE2ADFF6513}" destId="{D31B34A1-7680-4B49-ACA5-72475C2CB017}" srcOrd="0" destOrd="0" presId="urn:microsoft.com/office/officeart/2005/8/layout/cycle6"/>
    <dgm:cxn modelId="{EE3D347E-9F3C-49E0-B3D9-72EF5617FDF2}" type="presParOf" srcId="{16025C80-0627-4B82-9810-DCE2ADFF6513}" destId="{9DB4F1FD-04DE-40D5-89BC-A76ED3E5FBF9}" srcOrd="1" destOrd="0" presId="urn:microsoft.com/office/officeart/2005/8/layout/cycle6"/>
    <dgm:cxn modelId="{9581C274-C758-4B95-B38E-20D0CBE9915C}" type="presParOf" srcId="{16025C80-0627-4B82-9810-DCE2ADFF6513}" destId="{54AB0D57-2A21-47E0-8653-325F50E6E7C0}" srcOrd="2" destOrd="0" presId="urn:microsoft.com/office/officeart/2005/8/layout/cycle6"/>
    <dgm:cxn modelId="{3E126202-E1F5-46DC-BB9C-97F7280A1B05}" type="presParOf" srcId="{16025C80-0627-4B82-9810-DCE2ADFF6513}" destId="{DC366E4F-E6AC-4A2C-9537-62BCF6BDE510}" srcOrd="3" destOrd="0" presId="urn:microsoft.com/office/officeart/2005/8/layout/cycle6"/>
    <dgm:cxn modelId="{C983DE53-654A-410B-A227-0B33D3EDDA74}" type="presParOf" srcId="{16025C80-0627-4B82-9810-DCE2ADFF6513}" destId="{DA586EE3-7681-441F-ACC4-E663AC9AA50A}" srcOrd="4" destOrd="0" presId="urn:microsoft.com/office/officeart/2005/8/layout/cycle6"/>
    <dgm:cxn modelId="{E699A6F9-22EB-4BDE-B850-70B75775A3F7}" type="presParOf" srcId="{16025C80-0627-4B82-9810-DCE2ADFF6513}" destId="{A7FE422E-9998-4422-AD74-9B56A57B0FFC}" srcOrd="5" destOrd="0" presId="urn:microsoft.com/office/officeart/2005/8/layout/cycle6"/>
    <dgm:cxn modelId="{2E5D8237-5C79-4764-A973-BA63B5513C5B}" type="presParOf" srcId="{16025C80-0627-4B82-9810-DCE2ADFF6513}" destId="{F189B916-8FED-4C14-A8D8-AB5A5DD1CAF4}" srcOrd="6" destOrd="0" presId="urn:microsoft.com/office/officeart/2005/8/layout/cycle6"/>
    <dgm:cxn modelId="{CB2B05BA-D1BB-423F-8F25-F3AED5D4F7A1}" type="presParOf" srcId="{16025C80-0627-4B82-9810-DCE2ADFF6513}" destId="{0D036338-2EB7-43EE-A63A-1188D7CF783E}" srcOrd="7" destOrd="0" presId="urn:microsoft.com/office/officeart/2005/8/layout/cycle6"/>
    <dgm:cxn modelId="{96342BDA-BCD8-4732-8BD4-8E515244869C}" type="presParOf" srcId="{16025C80-0627-4B82-9810-DCE2ADFF6513}" destId="{540BB8B8-4CD1-4274-80AC-341A79FAFFF9}" srcOrd="8" destOrd="0" presId="urn:microsoft.com/office/officeart/2005/8/layout/cycle6"/>
    <dgm:cxn modelId="{59CC12C6-C30D-4682-BDEA-516E8C39F861}" type="presParOf" srcId="{16025C80-0627-4B82-9810-DCE2ADFF6513}" destId="{7978F225-961E-4612-B409-9E9FF21C7389}" srcOrd="9" destOrd="0" presId="urn:microsoft.com/office/officeart/2005/8/layout/cycle6"/>
    <dgm:cxn modelId="{CFA58AA8-9AA8-4241-AACC-B676ADD9CC5F}" type="presParOf" srcId="{16025C80-0627-4B82-9810-DCE2ADFF6513}" destId="{A8C9460D-3A91-4CCC-BFBC-F4CF0D40BB87}" srcOrd="10" destOrd="0" presId="urn:microsoft.com/office/officeart/2005/8/layout/cycle6"/>
    <dgm:cxn modelId="{A7900BEC-F56C-4B6B-93C9-C908017E64E8}" type="presParOf" srcId="{16025C80-0627-4B82-9810-DCE2ADFF6513}" destId="{6A7B1A47-B6DB-4B52-9A0D-90A93C92FEAB}" srcOrd="11" destOrd="0" presId="urn:microsoft.com/office/officeart/2005/8/layout/cycle6"/>
    <dgm:cxn modelId="{E1A9A06A-904B-4259-A0EF-65110B98D8D6}" type="presParOf" srcId="{16025C80-0627-4B82-9810-DCE2ADFF6513}" destId="{E8D71620-7DEE-4E50-907A-B623B6B3CF09}" srcOrd="12" destOrd="0" presId="urn:microsoft.com/office/officeart/2005/8/layout/cycle6"/>
    <dgm:cxn modelId="{72E81E56-01BF-432F-A333-1B16FA29DC5F}" type="presParOf" srcId="{16025C80-0627-4B82-9810-DCE2ADFF6513}" destId="{B9048C30-A8B4-470A-B18C-BF6D88944EBE}" srcOrd="13" destOrd="0" presId="urn:microsoft.com/office/officeart/2005/8/layout/cycle6"/>
    <dgm:cxn modelId="{88E2DBC3-C37F-40F2-99D8-C2069B83BFAB}" type="presParOf" srcId="{16025C80-0627-4B82-9810-DCE2ADFF6513}" destId="{4E41F977-9B14-496D-9E0B-5DB2BAB0BE8A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79768B5-2BED-468D-A669-B0B40EF62003}" type="doc">
      <dgm:prSet loTypeId="urn:microsoft.com/office/officeart/2005/8/layout/venn1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hu-HU"/>
        </a:p>
      </dgm:t>
    </dgm:pt>
    <dgm:pt modelId="{2D7B4F37-EDC9-4430-A558-F0B6E1FFB7B4}">
      <dgm:prSet custT="1"/>
      <dgm:spPr/>
      <dgm:t>
        <a:bodyPr/>
        <a:lstStyle/>
        <a:p>
          <a:r>
            <a:rPr lang="hu-HU" sz="3200" dirty="0"/>
            <a:t>Környezet-politika</a:t>
          </a:r>
        </a:p>
      </dgm:t>
    </dgm:pt>
    <dgm:pt modelId="{D5F837C2-312F-4A61-8E59-9AC437BEAC21}" type="parTrans" cxnId="{A59628F9-2794-40A9-A49E-192A868AF281}">
      <dgm:prSet/>
      <dgm:spPr/>
      <dgm:t>
        <a:bodyPr/>
        <a:lstStyle/>
        <a:p>
          <a:endParaRPr lang="hu-HU"/>
        </a:p>
      </dgm:t>
    </dgm:pt>
    <dgm:pt modelId="{F56C88E6-F3BA-44BC-B91D-651D88D9FED2}" type="sibTrans" cxnId="{A59628F9-2794-40A9-A49E-192A868AF281}">
      <dgm:prSet/>
      <dgm:spPr/>
      <dgm:t>
        <a:bodyPr/>
        <a:lstStyle/>
        <a:p>
          <a:endParaRPr lang="hu-HU"/>
        </a:p>
      </dgm:t>
    </dgm:pt>
    <dgm:pt modelId="{29ABEEE5-D038-43AF-A0CA-4B236723D631}">
      <dgm:prSet custT="1"/>
      <dgm:spPr/>
      <dgm:t>
        <a:bodyPr/>
        <a:lstStyle/>
        <a:p>
          <a:r>
            <a:rPr lang="hu-HU" sz="3200" dirty="0"/>
            <a:t>Gazdaság-politika</a:t>
          </a:r>
        </a:p>
      </dgm:t>
    </dgm:pt>
    <dgm:pt modelId="{13B7E3EC-DA88-4093-8F72-BF999B1F2CC4}" type="parTrans" cxnId="{C3F182E3-A9F5-4291-812B-393CAB6AED4B}">
      <dgm:prSet/>
      <dgm:spPr/>
      <dgm:t>
        <a:bodyPr/>
        <a:lstStyle/>
        <a:p>
          <a:endParaRPr lang="hu-HU"/>
        </a:p>
      </dgm:t>
    </dgm:pt>
    <dgm:pt modelId="{8CA83BB5-98CE-4977-AAAD-08616CF194D6}" type="sibTrans" cxnId="{C3F182E3-A9F5-4291-812B-393CAB6AED4B}">
      <dgm:prSet/>
      <dgm:spPr/>
      <dgm:t>
        <a:bodyPr/>
        <a:lstStyle/>
        <a:p>
          <a:endParaRPr lang="hu-HU"/>
        </a:p>
      </dgm:t>
    </dgm:pt>
    <dgm:pt modelId="{7594DE61-1B7F-47BF-BB18-092735CACE61}">
      <dgm:prSet custT="1"/>
      <dgm:spPr/>
      <dgm:t>
        <a:bodyPr/>
        <a:lstStyle/>
        <a:p>
          <a:r>
            <a:rPr lang="hu-HU" sz="3200" dirty="0"/>
            <a:t>Szociál-politika </a:t>
          </a:r>
        </a:p>
      </dgm:t>
    </dgm:pt>
    <dgm:pt modelId="{43E555D1-AB04-43D1-A471-25F965DC6D3F}" type="parTrans" cxnId="{A41DDAA2-72C4-433E-8FD5-EE72C3749981}">
      <dgm:prSet/>
      <dgm:spPr/>
      <dgm:t>
        <a:bodyPr/>
        <a:lstStyle/>
        <a:p>
          <a:endParaRPr lang="hu-HU"/>
        </a:p>
      </dgm:t>
    </dgm:pt>
    <dgm:pt modelId="{EAC876A9-D723-4CBC-BD67-0915F5F0FDD8}" type="sibTrans" cxnId="{A41DDAA2-72C4-433E-8FD5-EE72C3749981}">
      <dgm:prSet/>
      <dgm:spPr/>
      <dgm:t>
        <a:bodyPr/>
        <a:lstStyle/>
        <a:p>
          <a:endParaRPr lang="hu-HU"/>
        </a:p>
      </dgm:t>
    </dgm:pt>
    <dgm:pt modelId="{49168D9E-8FA1-4CE8-930A-EB61164D3832}" type="pres">
      <dgm:prSet presAssocID="{079768B5-2BED-468D-A669-B0B40EF6200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BF7E23BB-C234-4A01-A73E-4997446E8E28}" type="pres">
      <dgm:prSet presAssocID="{2D7B4F37-EDC9-4430-A558-F0B6E1FFB7B4}" presName="circ1" presStyleLbl="vennNode1" presStyleIdx="0" presStyleCnt="3"/>
      <dgm:spPr/>
      <dgm:t>
        <a:bodyPr/>
        <a:lstStyle/>
        <a:p>
          <a:endParaRPr lang="hu-HU"/>
        </a:p>
      </dgm:t>
    </dgm:pt>
    <dgm:pt modelId="{FCE581B0-5DA4-41D7-9E8E-26858CBBCD30}" type="pres">
      <dgm:prSet presAssocID="{2D7B4F37-EDC9-4430-A558-F0B6E1FFB7B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3C87F79-6D62-49FF-A9AE-48685C9DA975}" type="pres">
      <dgm:prSet presAssocID="{29ABEEE5-D038-43AF-A0CA-4B236723D631}" presName="circ2" presStyleLbl="vennNode1" presStyleIdx="1" presStyleCnt="3"/>
      <dgm:spPr/>
      <dgm:t>
        <a:bodyPr/>
        <a:lstStyle/>
        <a:p>
          <a:endParaRPr lang="hu-HU"/>
        </a:p>
      </dgm:t>
    </dgm:pt>
    <dgm:pt modelId="{0C95E3F8-FD11-4663-B830-9A5226FB19B7}" type="pres">
      <dgm:prSet presAssocID="{29ABEEE5-D038-43AF-A0CA-4B236723D63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25017DC-79C0-4253-B0BB-8BC4681FE5A2}" type="pres">
      <dgm:prSet presAssocID="{7594DE61-1B7F-47BF-BB18-092735CACE61}" presName="circ3" presStyleLbl="vennNode1" presStyleIdx="2" presStyleCnt="3"/>
      <dgm:spPr/>
      <dgm:t>
        <a:bodyPr/>
        <a:lstStyle/>
        <a:p>
          <a:endParaRPr lang="hu-HU"/>
        </a:p>
      </dgm:t>
    </dgm:pt>
    <dgm:pt modelId="{07A530CE-027F-44BA-AFDC-E18A95A2BE00}" type="pres">
      <dgm:prSet presAssocID="{7594DE61-1B7F-47BF-BB18-092735CACE6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95E7ED59-D945-4B94-AFE9-7588D85C87AD}" type="presOf" srcId="{29ABEEE5-D038-43AF-A0CA-4B236723D631}" destId="{03C87F79-6D62-49FF-A9AE-48685C9DA975}" srcOrd="0" destOrd="0" presId="urn:microsoft.com/office/officeart/2005/8/layout/venn1"/>
    <dgm:cxn modelId="{A41DDAA2-72C4-433E-8FD5-EE72C3749981}" srcId="{079768B5-2BED-468D-A669-B0B40EF62003}" destId="{7594DE61-1B7F-47BF-BB18-092735CACE61}" srcOrd="2" destOrd="0" parTransId="{43E555D1-AB04-43D1-A471-25F965DC6D3F}" sibTransId="{EAC876A9-D723-4CBC-BD67-0915F5F0FDD8}"/>
    <dgm:cxn modelId="{61418440-7293-4448-9861-FFA2BBAD0DF0}" type="presOf" srcId="{29ABEEE5-D038-43AF-A0CA-4B236723D631}" destId="{0C95E3F8-FD11-4663-B830-9A5226FB19B7}" srcOrd="1" destOrd="0" presId="urn:microsoft.com/office/officeart/2005/8/layout/venn1"/>
    <dgm:cxn modelId="{D6002230-5CF4-4701-81F9-905370AA5D8A}" type="presOf" srcId="{079768B5-2BED-468D-A669-B0B40EF62003}" destId="{49168D9E-8FA1-4CE8-930A-EB61164D3832}" srcOrd="0" destOrd="0" presId="urn:microsoft.com/office/officeart/2005/8/layout/venn1"/>
    <dgm:cxn modelId="{5691D020-3F8E-48CB-9916-53580D7698CF}" type="presOf" srcId="{7594DE61-1B7F-47BF-BB18-092735CACE61}" destId="{07A530CE-027F-44BA-AFDC-E18A95A2BE00}" srcOrd="1" destOrd="0" presId="urn:microsoft.com/office/officeart/2005/8/layout/venn1"/>
    <dgm:cxn modelId="{065275E5-D491-4C9C-B8B7-3DEF4AD1091B}" type="presOf" srcId="{7594DE61-1B7F-47BF-BB18-092735CACE61}" destId="{F25017DC-79C0-4253-B0BB-8BC4681FE5A2}" srcOrd="0" destOrd="0" presId="urn:microsoft.com/office/officeart/2005/8/layout/venn1"/>
    <dgm:cxn modelId="{C3F182E3-A9F5-4291-812B-393CAB6AED4B}" srcId="{079768B5-2BED-468D-A669-B0B40EF62003}" destId="{29ABEEE5-D038-43AF-A0CA-4B236723D631}" srcOrd="1" destOrd="0" parTransId="{13B7E3EC-DA88-4093-8F72-BF999B1F2CC4}" sibTransId="{8CA83BB5-98CE-4977-AAAD-08616CF194D6}"/>
    <dgm:cxn modelId="{0846A38F-A7AB-4436-8463-F7F45493D319}" type="presOf" srcId="{2D7B4F37-EDC9-4430-A558-F0B6E1FFB7B4}" destId="{BF7E23BB-C234-4A01-A73E-4997446E8E28}" srcOrd="0" destOrd="0" presId="urn:microsoft.com/office/officeart/2005/8/layout/venn1"/>
    <dgm:cxn modelId="{0C2B1A8F-A4FE-40D7-A4AC-711AA4424F5F}" type="presOf" srcId="{2D7B4F37-EDC9-4430-A558-F0B6E1FFB7B4}" destId="{FCE581B0-5DA4-41D7-9E8E-26858CBBCD30}" srcOrd="1" destOrd="0" presId="urn:microsoft.com/office/officeart/2005/8/layout/venn1"/>
    <dgm:cxn modelId="{A59628F9-2794-40A9-A49E-192A868AF281}" srcId="{079768B5-2BED-468D-A669-B0B40EF62003}" destId="{2D7B4F37-EDC9-4430-A558-F0B6E1FFB7B4}" srcOrd="0" destOrd="0" parTransId="{D5F837C2-312F-4A61-8E59-9AC437BEAC21}" sibTransId="{F56C88E6-F3BA-44BC-B91D-651D88D9FED2}"/>
    <dgm:cxn modelId="{0F6B0DB9-11E8-4829-A4C6-0555BA791C96}" type="presParOf" srcId="{49168D9E-8FA1-4CE8-930A-EB61164D3832}" destId="{BF7E23BB-C234-4A01-A73E-4997446E8E28}" srcOrd="0" destOrd="0" presId="urn:microsoft.com/office/officeart/2005/8/layout/venn1"/>
    <dgm:cxn modelId="{1B19C98F-DBEC-4861-817F-1B2CE74B2AE3}" type="presParOf" srcId="{49168D9E-8FA1-4CE8-930A-EB61164D3832}" destId="{FCE581B0-5DA4-41D7-9E8E-26858CBBCD30}" srcOrd="1" destOrd="0" presId="urn:microsoft.com/office/officeart/2005/8/layout/venn1"/>
    <dgm:cxn modelId="{2DE1BD6F-8C04-486B-B92A-A49264BA58A5}" type="presParOf" srcId="{49168D9E-8FA1-4CE8-930A-EB61164D3832}" destId="{03C87F79-6D62-49FF-A9AE-48685C9DA975}" srcOrd="2" destOrd="0" presId="urn:microsoft.com/office/officeart/2005/8/layout/venn1"/>
    <dgm:cxn modelId="{84B21F6B-5A79-47D7-9F89-FE7A094EE4D9}" type="presParOf" srcId="{49168D9E-8FA1-4CE8-930A-EB61164D3832}" destId="{0C95E3F8-FD11-4663-B830-9A5226FB19B7}" srcOrd="3" destOrd="0" presId="urn:microsoft.com/office/officeart/2005/8/layout/venn1"/>
    <dgm:cxn modelId="{9D261E10-9E28-45F9-91AE-9C300332B3CD}" type="presParOf" srcId="{49168D9E-8FA1-4CE8-930A-EB61164D3832}" destId="{F25017DC-79C0-4253-B0BB-8BC4681FE5A2}" srcOrd="4" destOrd="0" presId="urn:microsoft.com/office/officeart/2005/8/layout/venn1"/>
    <dgm:cxn modelId="{84FC8CF0-F271-46B0-911A-52A237C23DEE}" type="presParOf" srcId="{49168D9E-8FA1-4CE8-930A-EB61164D3832}" destId="{07A530CE-027F-44BA-AFDC-E18A95A2BE00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E8AEA09-97A7-4B45-95C5-127181D7053C}" type="doc">
      <dgm:prSet loTypeId="urn:microsoft.com/office/officeart/2005/8/layout/hProcess7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hu-HU"/>
        </a:p>
      </dgm:t>
    </dgm:pt>
    <dgm:pt modelId="{034D5D70-4B0E-4CC4-9C21-30E4851F6799}">
      <dgm:prSet custT="1"/>
      <dgm:spPr/>
      <dgm:t>
        <a:bodyPr/>
        <a:lstStyle/>
        <a:p>
          <a:r>
            <a:rPr lang="hu-HU" sz="4000" dirty="0"/>
            <a:t>Jólét /</a:t>
          </a:r>
          <a:r>
            <a:rPr lang="hu-HU" sz="4000" i="1" dirty="0" err="1"/>
            <a:t>welfare</a:t>
          </a:r>
          <a:endParaRPr lang="hu-HU" sz="4000" i="1" dirty="0"/>
        </a:p>
      </dgm:t>
    </dgm:pt>
    <dgm:pt modelId="{7C447ED6-F77E-4585-A09E-0048FDC0CDC1}" type="parTrans" cxnId="{8006FA98-3C90-4B76-83E1-C7A777E59259}">
      <dgm:prSet/>
      <dgm:spPr/>
      <dgm:t>
        <a:bodyPr/>
        <a:lstStyle/>
        <a:p>
          <a:endParaRPr lang="hu-HU"/>
        </a:p>
      </dgm:t>
    </dgm:pt>
    <dgm:pt modelId="{8283D37D-80C2-4F72-9732-1C26C5109E55}" type="sibTrans" cxnId="{8006FA98-3C90-4B76-83E1-C7A777E59259}">
      <dgm:prSet/>
      <dgm:spPr/>
      <dgm:t>
        <a:bodyPr/>
        <a:lstStyle/>
        <a:p>
          <a:endParaRPr lang="hu-HU"/>
        </a:p>
      </dgm:t>
    </dgm:pt>
    <dgm:pt modelId="{3D562926-D671-4622-B468-C065F3340D40}">
      <dgm:prSet custT="1"/>
      <dgm:spPr/>
      <dgm:t>
        <a:bodyPr/>
        <a:lstStyle/>
        <a:p>
          <a:pPr>
            <a:buNone/>
          </a:pPr>
          <a:r>
            <a:rPr lang="hu-HU" sz="2800" dirty="0"/>
            <a:t>fogyasztás</a:t>
          </a:r>
        </a:p>
      </dgm:t>
    </dgm:pt>
    <dgm:pt modelId="{EADF92DC-937B-40E2-8EAD-8B117033C35A}" type="parTrans" cxnId="{0433DE8F-D2DF-4D3F-82AD-0B41C5ECEE5A}">
      <dgm:prSet/>
      <dgm:spPr/>
      <dgm:t>
        <a:bodyPr/>
        <a:lstStyle/>
        <a:p>
          <a:endParaRPr lang="hu-HU"/>
        </a:p>
      </dgm:t>
    </dgm:pt>
    <dgm:pt modelId="{C6DA8F0D-D876-44BD-BC64-DCD760D5B323}" type="sibTrans" cxnId="{0433DE8F-D2DF-4D3F-82AD-0B41C5ECEE5A}">
      <dgm:prSet/>
      <dgm:spPr/>
      <dgm:t>
        <a:bodyPr/>
        <a:lstStyle/>
        <a:p>
          <a:endParaRPr lang="hu-HU"/>
        </a:p>
      </dgm:t>
    </dgm:pt>
    <dgm:pt modelId="{D1D913DC-2509-473B-92ED-F9718405E6D2}">
      <dgm:prSet custT="1"/>
      <dgm:spPr/>
      <dgm:t>
        <a:bodyPr/>
        <a:lstStyle/>
        <a:p>
          <a:pPr>
            <a:buNone/>
          </a:pPr>
          <a:r>
            <a:rPr lang="hu-HU" sz="2800" dirty="0"/>
            <a:t>javak</a:t>
          </a:r>
        </a:p>
      </dgm:t>
    </dgm:pt>
    <dgm:pt modelId="{4676D8D4-F1E3-4CB4-AC64-737BEC1DCEFE}" type="parTrans" cxnId="{5C7AD466-D191-4DF0-A5B0-7D1FF088D698}">
      <dgm:prSet/>
      <dgm:spPr/>
      <dgm:t>
        <a:bodyPr/>
        <a:lstStyle/>
        <a:p>
          <a:endParaRPr lang="hu-HU"/>
        </a:p>
      </dgm:t>
    </dgm:pt>
    <dgm:pt modelId="{75FF63B7-98C5-4807-B1F9-1A84F8AD587E}" type="sibTrans" cxnId="{5C7AD466-D191-4DF0-A5B0-7D1FF088D698}">
      <dgm:prSet/>
      <dgm:spPr/>
      <dgm:t>
        <a:bodyPr/>
        <a:lstStyle/>
        <a:p>
          <a:endParaRPr lang="hu-HU"/>
        </a:p>
      </dgm:t>
    </dgm:pt>
    <dgm:pt modelId="{AC39C997-3072-45E9-BD47-7985B1845F6F}">
      <dgm:prSet custT="1"/>
      <dgm:spPr/>
      <dgm:t>
        <a:bodyPr/>
        <a:lstStyle/>
        <a:p>
          <a:r>
            <a:rPr lang="hu-HU" sz="4000" dirty="0"/>
            <a:t>Jól-lét /</a:t>
          </a:r>
          <a:r>
            <a:rPr lang="hu-HU" sz="4000" i="1" dirty="0" err="1"/>
            <a:t>wellbeing</a:t>
          </a:r>
          <a:endParaRPr lang="hu-HU" sz="4000" i="1" dirty="0"/>
        </a:p>
      </dgm:t>
    </dgm:pt>
    <dgm:pt modelId="{48667DF0-D48B-4AEB-AA84-B0B03A5E2A66}" type="parTrans" cxnId="{F9D58251-646B-46F9-9074-D42A7B80FF68}">
      <dgm:prSet/>
      <dgm:spPr/>
      <dgm:t>
        <a:bodyPr/>
        <a:lstStyle/>
        <a:p>
          <a:endParaRPr lang="hu-HU"/>
        </a:p>
      </dgm:t>
    </dgm:pt>
    <dgm:pt modelId="{38D5A858-6A3B-45BA-AD67-57F8C19BC5DD}" type="sibTrans" cxnId="{F9D58251-646B-46F9-9074-D42A7B80FF68}">
      <dgm:prSet/>
      <dgm:spPr/>
      <dgm:t>
        <a:bodyPr/>
        <a:lstStyle/>
        <a:p>
          <a:endParaRPr lang="hu-HU"/>
        </a:p>
      </dgm:t>
    </dgm:pt>
    <dgm:pt modelId="{A7F997F8-55C5-45AF-AAB9-E47BF2708D50}">
      <dgm:prSet custT="1"/>
      <dgm:spPr/>
      <dgm:t>
        <a:bodyPr/>
        <a:lstStyle/>
        <a:p>
          <a:endParaRPr lang="hu-HU" sz="2800" dirty="0"/>
        </a:p>
        <a:p>
          <a:endParaRPr lang="hu-HU" sz="2800" dirty="0"/>
        </a:p>
        <a:p>
          <a:r>
            <a:rPr lang="hu-HU" sz="2800" dirty="0"/>
            <a:t>  fizikai és mentális „jól levés”,    </a:t>
          </a:r>
        </a:p>
      </dgm:t>
    </dgm:pt>
    <dgm:pt modelId="{6F268BCD-96CE-4B4E-8999-2056BC3B750E}" type="parTrans" cxnId="{975D25D3-01C1-4BA2-B792-25BE435449C9}">
      <dgm:prSet/>
      <dgm:spPr/>
      <dgm:t>
        <a:bodyPr/>
        <a:lstStyle/>
        <a:p>
          <a:endParaRPr lang="hu-HU"/>
        </a:p>
      </dgm:t>
    </dgm:pt>
    <dgm:pt modelId="{F6F5436A-EF3D-422E-BABF-780775309DA9}" type="sibTrans" cxnId="{975D25D3-01C1-4BA2-B792-25BE435449C9}">
      <dgm:prSet/>
      <dgm:spPr/>
      <dgm:t>
        <a:bodyPr/>
        <a:lstStyle/>
        <a:p>
          <a:endParaRPr lang="hu-HU"/>
        </a:p>
      </dgm:t>
    </dgm:pt>
    <dgm:pt modelId="{B9FCD971-025D-4EE6-B18E-D2AE74F13711}">
      <dgm:prSet custT="1"/>
      <dgm:spPr/>
      <dgm:t>
        <a:bodyPr/>
        <a:lstStyle/>
        <a:p>
          <a:r>
            <a:rPr lang="hu-HU" sz="2800" dirty="0"/>
            <a:t>     boldogság, elégedettség</a:t>
          </a:r>
        </a:p>
      </dgm:t>
    </dgm:pt>
    <dgm:pt modelId="{79CA2862-72AC-40D8-942E-700C15D1C043}" type="parTrans" cxnId="{CDECB5A0-776F-47C2-ADA1-EF4767582CE5}">
      <dgm:prSet/>
      <dgm:spPr/>
      <dgm:t>
        <a:bodyPr/>
        <a:lstStyle/>
        <a:p>
          <a:endParaRPr lang="hu-HU"/>
        </a:p>
      </dgm:t>
    </dgm:pt>
    <dgm:pt modelId="{CA9B4672-4A90-44CA-B93A-C86C3C2B9A49}" type="sibTrans" cxnId="{CDECB5A0-776F-47C2-ADA1-EF4767582CE5}">
      <dgm:prSet/>
      <dgm:spPr/>
      <dgm:t>
        <a:bodyPr/>
        <a:lstStyle/>
        <a:p>
          <a:endParaRPr lang="hu-HU"/>
        </a:p>
      </dgm:t>
    </dgm:pt>
    <dgm:pt modelId="{B1E55F67-9389-4B04-8DED-6F262C988EF9}">
      <dgm:prSet custT="1"/>
      <dgm:spPr/>
      <dgm:t>
        <a:bodyPr/>
        <a:lstStyle/>
        <a:p>
          <a:pPr>
            <a:buNone/>
          </a:pPr>
          <a:r>
            <a:rPr lang="hu-HU" sz="2800" dirty="0"/>
            <a:t>jövedelem</a:t>
          </a:r>
        </a:p>
      </dgm:t>
    </dgm:pt>
    <dgm:pt modelId="{7AE8C590-A65D-44F5-9ABB-6D38FFF99C33}" type="parTrans" cxnId="{94086052-D354-452B-A9F4-78B13826F604}">
      <dgm:prSet/>
      <dgm:spPr/>
      <dgm:t>
        <a:bodyPr/>
        <a:lstStyle/>
        <a:p>
          <a:endParaRPr lang="hu-HU"/>
        </a:p>
      </dgm:t>
    </dgm:pt>
    <dgm:pt modelId="{18A1145E-F2FA-4AF8-8715-C46325E7D207}" type="sibTrans" cxnId="{94086052-D354-452B-A9F4-78B13826F604}">
      <dgm:prSet/>
      <dgm:spPr/>
      <dgm:t>
        <a:bodyPr/>
        <a:lstStyle/>
        <a:p>
          <a:endParaRPr lang="hu-HU"/>
        </a:p>
      </dgm:t>
    </dgm:pt>
    <dgm:pt modelId="{675EF511-EC0E-4C36-ADAA-ADC7B7F29ACF}">
      <dgm:prSet custT="1"/>
      <dgm:spPr/>
      <dgm:t>
        <a:bodyPr/>
        <a:lstStyle/>
        <a:p>
          <a:pPr>
            <a:buNone/>
          </a:pPr>
          <a:endParaRPr lang="hu-HU" sz="2800" dirty="0"/>
        </a:p>
      </dgm:t>
    </dgm:pt>
    <dgm:pt modelId="{F94AEE05-158B-4943-AFD3-EE6922BB0480}" type="parTrans" cxnId="{8925DEB5-E7E2-414F-95C6-9EF038575553}">
      <dgm:prSet/>
      <dgm:spPr/>
      <dgm:t>
        <a:bodyPr/>
        <a:lstStyle/>
        <a:p>
          <a:endParaRPr lang="hu-HU"/>
        </a:p>
      </dgm:t>
    </dgm:pt>
    <dgm:pt modelId="{5BBD9FF4-2B0E-48B5-8DC5-108204E5A458}" type="sibTrans" cxnId="{8925DEB5-E7E2-414F-95C6-9EF038575553}">
      <dgm:prSet/>
      <dgm:spPr/>
      <dgm:t>
        <a:bodyPr/>
        <a:lstStyle/>
        <a:p>
          <a:endParaRPr lang="hu-HU"/>
        </a:p>
      </dgm:t>
    </dgm:pt>
    <dgm:pt modelId="{5C2E8E9F-8C5F-4366-A34F-98EEEB47A9BC}">
      <dgm:prSet custT="1"/>
      <dgm:spPr/>
      <dgm:t>
        <a:bodyPr/>
        <a:lstStyle/>
        <a:p>
          <a:pPr>
            <a:buNone/>
          </a:pPr>
          <a:endParaRPr lang="hu-HU" sz="2800" dirty="0"/>
        </a:p>
      </dgm:t>
    </dgm:pt>
    <dgm:pt modelId="{E4D17E93-E52E-43C2-AB84-D195C236B521}" type="parTrans" cxnId="{DD1EF6A6-9332-4EC3-AE40-07C10FEABEA4}">
      <dgm:prSet/>
      <dgm:spPr/>
      <dgm:t>
        <a:bodyPr/>
        <a:lstStyle/>
        <a:p>
          <a:endParaRPr lang="hu-HU"/>
        </a:p>
      </dgm:t>
    </dgm:pt>
    <dgm:pt modelId="{D6B40449-2E52-4211-A2C4-FEC47EDDAB54}" type="sibTrans" cxnId="{DD1EF6A6-9332-4EC3-AE40-07C10FEABEA4}">
      <dgm:prSet/>
      <dgm:spPr/>
      <dgm:t>
        <a:bodyPr/>
        <a:lstStyle/>
        <a:p>
          <a:endParaRPr lang="hu-HU"/>
        </a:p>
      </dgm:t>
    </dgm:pt>
    <dgm:pt modelId="{2C5A3672-92BE-44CA-BFFF-A7B90BDAAE08}">
      <dgm:prSet custT="1"/>
      <dgm:spPr/>
      <dgm:t>
        <a:bodyPr/>
        <a:lstStyle/>
        <a:p>
          <a:pPr>
            <a:buNone/>
          </a:pPr>
          <a:endParaRPr lang="hu-HU" sz="2800" dirty="0"/>
        </a:p>
      </dgm:t>
    </dgm:pt>
    <dgm:pt modelId="{D5E98576-9825-4585-A491-EB561EF3EFF4}" type="parTrans" cxnId="{8FC9A6B0-BAFB-4AFB-A49D-290F3A776594}">
      <dgm:prSet/>
      <dgm:spPr/>
      <dgm:t>
        <a:bodyPr/>
        <a:lstStyle/>
        <a:p>
          <a:endParaRPr lang="hu-HU"/>
        </a:p>
      </dgm:t>
    </dgm:pt>
    <dgm:pt modelId="{223B8097-DD14-4EE1-970D-7201E91419EE}" type="sibTrans" cxnId="{8FC9A6B0-BAFB-4AFB-A49D-290F3A776594}">
      <dgm:prSet/>
      <dgm:spPr/>
      <dgm:t>
        <a:bodyPr/>
        <a:lstStyle/>
        <a:p>
          <a:endParaRPr lang="hu-HU"/>
        </a:p>
      </dgm:t>
    </dgm:pt>
    <dgm:pt modelId="{C58AF777-FF20-4F10-B6ED-A0B6BFB518FC}" type="pres">
      <dgm:prSet presAssocID="{2E8AEA09-97A7-4B45-95C5-127181D7053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5B4FA99A-B755-4A3F-91B9-7C275416D114}" type="pres">
      <dgm:prSet presAssocID="{034D5D70-4B0E-4CC4-9C21-30E4851F6799}" presName="compositeNode" presStyleCnt="0">
        <dgm:presLayoutVars>
          <dgm:bulletEnabled val="1"/>
        </dgm:presLayoutVars>
      </dgm:prSet>
      <dgm:spPr/>
    </dgm:pt>
    <dgm:pt modelId="{FFF880E4-236E-4BB4-9F9B-763D25F2DFFA}" type="pres">
      <dgm:prSet presAssocID="{034D5D70-4B0E-4CC4-9C21-30E4851F6799}" presName="bgRect" presStyleLbl="node1" presStyleIdx="0" presStyleCnt="2"/>
      <dgm:spPr/>
      <dgm:t>
        <a:bodyPr/>
        <a:lstStyle/>
        <a:p>
          <a:endParaRPr lang="hu-HU"/>
        </a:p>
      </dgm:t>
    </dgm:pt>
    <dgm:pt modelId="{03CFA6D7-9991-4AB9-8AE4-F7B87CCBC0E7}" type="pres">
      <dgm:prSet presAssocID="{034D5D70-4B0E-4CC4-9C21-30E4851F6799}" presName="parentNode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1A541C2-0511-444E-996F-B11CD6CF2F8C}" type="pres">
      <dgm:prSet presAssocID="{034D5D70-4B0E-4CC4-9C21-30E4851F6799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B4EFC25-64C5-45A3-8064-60B225F32F21}" type="pres">
      <dgm:prSet presAssocID="{8283D37D-80C2-4F72-9732-1C26C5109E55}" presName="hSp" presStyleCnt="0"/>
      <dgm:spPr/>
    </dgm:pt>
    <dgm:pt modelId="{028B0BB9-BBC1-4CCA-A53F-148A7B1AD5AA}" type="pres">
      <dgm:prSet presAssocID="{8283D37D-80C2-4F72-9732-1C26C5109E55}" presName="vProcSp" presStyleCnt="0"/>
      <dgm:spPr/>
    </dgm:pt>
    <dgm:pt modelId="{33F27E88-F3C9-4564-9120-34AFB7675F12}" type="pres">
      <dgm:prSet presAssocID="{8283D37D-80C2-4F72-9732-1C26C5109E55}" presName="vSp1" presStyleCnt="0"/>
      <dgm:spPr/>
    </dgm:pt>
    <dgm:pt modelId="{D70E16B3-0070-49E9-A478-06296961AE88}" type="pres">
      <dgm:prSet presAssocID="{8283D37D-80C2-4F72-9732-1C26C5109E55}" presName="simulatedConn" presStyleLbl="solidFgAcc1" presStyleIdx="0" presStyleCnt="1"/>
      <dgm:spPr/>
    </dgm:pt>
    <dgm:pt modelId="{31BE4AC8-8B03-4C89-A531-C76C67DBE922}" type="pres">
      <dgm:prSet presAssocID="{8283D37D-80C2-4F72-9732-1C26C5109E55}" presName="vSp2" presStyleCnt="0"/>
      <dgm:spPr/>
    </dgm:pt>
    <dgm:pt modelId="{162DDCAB-A4AF-46DC-8552-A687DBD11DE1}" type="pres">
      <dgm:prSet presAssocID="{8283D37D-80C2-4F72-9732-1C26C5109E55}" presName="sibTrans" presStyleCnt="0"/>
      <dgm:spPr/>
    </dgm:pt>
    <dgm:pt modelId="{5CCB285C-D561-400E-A684-50416BEEBA04}" type="pres">
      <dgm:prSet presAssocID="{AC39C997-3072-45E9-BD47-7985B1845F6F}" presName="compositeNode" presStyleCnt="0">
        <dgm:presLayoutVars>
          <dgm:bulletEnabled val="1"/>
        </dgm:presLayoutVars>
      </dgm:prSet>
      <dgm:spPr/>
    </dgm:pt>
    <dgm:pt modelId="{BFCE3A2D-63F2-4E6E-A60A-FF0DE873C531}" type="pres">
      <dgm:prSet presAssocID="{AC39C997-3072-45E9-BD47-7985B1845F6F}" presName="bgRect" presStyleLbl="node1" presStyleIdx="1" presStyleCnt="2"/>
      <dgm:spPr/>
      <dgm:t>
        <a:bodyPr/>
        <a:lstStyle/>
        <a:p>
          <a:endParaRPr lang="hu-HU"/>
        </a:p>
      </dgm:t>
    </dgm:pt>
    <dgm:pt modelId="{A1C03ED5-B12F-470B-A5CF-54ABF5D0B5EA}" type="pres">
      <dgm:prSet presAssocID="{AC39C997-3072-45E9-BD47-7985B1845F6F}" presName="parentNode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E3AAEEB-0E07-4459-BC03-7B42CC287938}" type="pres">
      <dgm:prSet presAssocID="{AC39C997-3072-45E9-BD47-7985B1845F6F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0433DE8F-D2DF-4D3F-82AD-0B41C5ECEE5A}" srcId="{034D5D70-4B0E-4CC4-9C21-30E4851F6799}" destId="{3D562926-D671-4622-B468-C065F3340D40}" srcOrd="1" destOrd="0" parTransId="{EADF92DC-937B-40E2-8EAD-8B117033C35A}" sibTransId="{C6DA8F0D-D876-44BD-BC64-DCD760D5B323}"/>
    <dgm:cxn modelId="{DD1EF6A6-9332-4EC3-AE40-07C10FEABEA4}" srcId="{034D5D70-4B0E-4CC4-9C21-30E4851F6799}" destId="{5C2E8E9F-8C5F-4366-A34F-98EEEB47A9BC}" srcOrd="4" destOrd="0" parTransId="{E4D17E93-E52E-43C2-AB84-D195C236B521}" sibTransId="{D6B40449-2E52-4211-A2C4-FEC47EDDAB54}"/>
    <dgm:cxn modelId="{193EF1B4-EB90-49FF-85EF-84372DFA4951}" type="presOf" srcId="{034D5D70-4B0E-4CC4-9C21-30E4851F6799}" destId="{03CFA6D7-9991-4AB9-8AE4-F7B87CCBC0E7}" srcOrd="1" destOrd="0" presId="urn:microsoft.com/office/officeart/2005/8/layout/hProcess7"/>
    <dgm:cxn modelId="{CDECB5A0-776F-47C2-ADA1-EF4767582CE5}" srcId="{AC39C997-3072-45E9-BD47-7985B1845F6F}" destId="{B9FCD971-025D-4EE6-B18E-D2AE74F13711}" srcOrd="1" destOrd="0" parTransId="{79CA2862-72AC-40D8-942E-700C15D1C043}" sibTransId="{CA9B4672-4A90-44CA-B93A-C86C3C2B9A49}"/>
    <dgm:cxn modelId="{405971AF-A2C6-4FB8-AA4D-6E126A147BA1}" type="presOf" srcId="{AC39C997-3072-45E9-BD47-7985B1845F6F}" destId="{BFCE3A2D-63F2-4E6E-A60A-FF0DE873C531}" srcOrd="0" destOrd="0" presId="urn:microsoft.com/office/officeart/2005/8/layout/hProcess7"/>
    <dgm:cxn modelId="{60278CFF-6BCF-4F05-8C7F-37483CE30694}" type="presOf" srcId="{3D562926-D671-4622-B468-C065F3340D40}" destId="{E1A541C2-0511-444E-996F-B11CD6CF2F8C}" srcOrd="0" destOrd="1" presId="urn:microsoft.com/office/officeart/2005/8/layout/hProcess7"/>
    <dgm:cxn modelId="{1C009032-B159-409A-9FF7-EADC35EDD0C3}" type="presOf" srcId="{2E8AEA09-97A7-4B45-95C5-127181D7053C}" destId="{C58AF777-FF20-4F10-B6ED-A0B6BFB518FC}" srcOrd="0" destOrd="0" presId="urn:microsoft.com/office/officeart/2005/8/layout/hProcess7"/>
    <dgm:cxn modelId="{1C809B4E-381A-4B5F-85A0-C5783B572746}" type="presOf" srcId="{5C2E8E9F-8C5F-4366-A34F-98EEEB47A9BC}" destId="{E1A541C2-0511-444E-996F-B11CD6CF2F8C}" srcOrd="0" destOrd="4" presId="urn:microsoft.com/office/officeart/2005/8/layout/hProcess7"/>
    <dgm:cxn modelId="{F9D58251-646B-46F9-9074-D42A7B80FF68}" srcId="{2E8AEA09-97A7-4B45-95C5-127181D7053C}" destId="{AC39C997-3072-45E9-BD47-7985B1845F6F}" srcOrd="1" destOrd="0" parTransId="{48667DF0-D48B-4AEB-AA84-B0B03A5E2A66}" sibTransId="{38D5A858-6A3B-45BA-AD67-57F8C19BC5DD}"/>
    <dgm:cxn modelId="{54F6D98A-7F8C-4B35-9522-95C8B01FBE48}" type="presOf" srcId="{B9FCD971-025D-4EE6-B18E-D2AE74F13711}" destId="{4E3AAEEB-0E07-4459-BC03-7B42CC287938}" srcOrd="0" destOrd="1" presId="urn:microsoft.com/office/officeart/2005/8/layout/hProcess7"/>
    <dgm:cxn modelId="{BED3825C-0DC7-4D17-9E5D-D1F9E0DC729C}" type="presOf" srcId="{D1D913DC-2509-473B-92ED-F9718405E6D2}" destId="{E1A541C2-0511-444E-996F-B11CD6CF2F8C}" srcOrd="0" destOrd="3" presId="urn:microsoft.com/office/officeart/2005/8/layout/hProcess7"/>
    <dgm:cxn modelId="{409646F3-B3C0-43CE-BF68-9511B0A9E881}" type="presOf" srcId="{675EF511-EC0E-4C36-ADAA-ADC7B7F29ACF}" destId="{E1A541C2-0511-444E-996F-B11CD6CF2F8C}" srcOrd="0" destOrd="2" presId="urn:microsoft.com/office/officeart/2005/8/layout/hProcess7"/>
    <dgm:cxn modelId="{8FC9A6B0-BAFB-4AFB-A49D-290F3A776594}" srcId="{034D5D70-4B0E-4CC4-9C21-30E4851F6799}" destId="{2C5A3672-92BE-44CA-BFFF-A7B90BDAAE08}" srcOrd="0" destOrd="0" parTransId="{D5E98576-9825-4585-A491-EB561EF3EFF4}" sibTransId="{223B8097-DD14-4EE1-970D-7201E91419EE}"/>
    <dgm:cxn modelId="{6809F2E4-AC82-47B0-9C62-A8AD0D9CAF61}" type="presOf" srcId="{2C5A3672-92BE-44CA-BFFF-A7B90BDAAE08}" destId="{E1A541C2-0511-444E-996F-B11CD6CF2F8C}" srcOrd="0" destOrd="0" presId="urn:microsoft.com/office/officeart/2005/8/layout/hProcess7"/>
    <dgm:cxn modelId="{94086052-D354-452B-A9F4-78B13826F604}" srcId="{034D5D70-4B0E-4CC4-9C21-30E4851F6799}" destId="{B1E55F67-9389-4B04-8DED-6F262C988EF9}" srcOrd="5" destOrd="0" parTransId="{7AE8C590-A65D-44F5-9ABB-6D38FFF99C33}" sibTransId="{18A1145E-F2FA-4AF8-8715-C46325E7D207}"/>
    <dgm:cxn modelId="{8006FA98-3C90-4B76-83E1-C7A777E59259}" srcId="{2E8AEA09-97A7-4B45-95C5-127181D7053C}" destId="{034D5D70-4B0E-4CC4-9C21-30E4851F6799}" srcOrd="0" destOrd="0" parTransId="{7C447ED6-F77E-4585-A09E-0048FDC0CDC1}" sibTransId="{8283D37D-80C2-4F72-9732-1C26C5109E55}"/>
    <dgm:cxn modelId="{5C7AD466-D191-4DF0-A5B0-7D1FF088D698}" srcId="{034D5D70-4B0E-4CC4-9C21-30E4851F6799}" destId="{D1D913DC-2509-473B-92ED-F9718405E6D2}" srcOrd="3" destOrd="0" parTransId="{4676D8D4-F1E3-4CB4-AC64-737BEC1DCEFE}" sibTransId="{75FF63B7-98C5-4807-B1F9-1A84F8AD587E}"/>
    <dgm:cxn modelId="{975D25D3-01C1-4BA2-B792-25BE435449C9}" srcId="{AC39C997-3072-45E9-BD47-7985B1845F6F}" destId="{A7F997F8-55C5-45AF-AAB9-E47BF2708D50}" srcOrd="0" destOrd="0" parTransId="{6F268BCD-96CE-4B4E-8999-2056BC3B750E}" sibTransId="{F6F5436A-EF3D-422E-BABF-780775309DA9}"/>
    <dgm:cxn modelId="{A022426B-7039-49F8-A3EC-66E6F0A2D435}" type="presOf" srcId="{034D5D70-4B0E-4CC4-9C21-30E4851F6799}" destId="{FFF880E4-236E-4BB4-9F9B-763D25F2DFFA}" srcOrd="0" destOrd="0" presId="urn:microsoft.com/office/officeart/2005/8/layout/hProcess7"/>
    <dgm:cxn modelId="{38051B58-9785-4E85-9247-2946500A6E30}" type="presOf" srcId="{A7F997F8-55C5-45AF-AAB9-E47BF2708D50}" destId="{4E3AAEEB-0E07-4459-BC03-7B42CC287938}" srcOrd="0" destOrd="0" presId="urn:microsoft.com/office/officeart/2005/8/layout/hProcess7"/>
    <dgm:cxn modelId="{8925DEB5-E7E2-414F-95C6-9EF038575553}" srcId="{034D5D70-4B0E-4CC4-9C21-30E4851F6799}" destId="{675EF511-EC0E-4C36-ADAA-ADC7B7F29ACF}" srcOrd="2" destOrd="0" parTransId="{F94AEE05-158B-4943-AFD3-EE6922BB0480}" sibTransId="{5BBD9FF4-2B0E-48B5-8DC5-108204E5A458}"/>
    <dgm:cxn modelId="{D4526DA1-D5BA-4629-9207-4CEAA4DE64AB}" type="presOf" srcId="{AC39C997-3072-45E9-BD47-7985B1845F6F}" destId="{A1C03ED5-B12F-470B-A5CF-54ABF5D0B5EA}" srcOrd="1" destOrd="0" presId="urn:microsoft.com/office/officeart/2005/8/layout/hProcess7"/>
    <dgm:cxn modelId="{E80269CC-E5E2-402C-B40E-D6AA3AE8A871}" type="presOf" srcId="{B1E55F67-9389-4B04-8DED-6F262C988EF9}" destId="{E1A541C2-0511-444E-996F-B11CD6CF2F8C}" srcOrd="0" destOrd="5" presId="urn:microsoft.com/office/officeart/2005/8/layout/hProcess7"/>
    <dgm:cxn modelId="{E836B999-5314-41D7-B2D5-018ED170F270}" type="presParOf" srcId="{C58AF777-FF20-4F10-B6ED-A0B6BFB518FC}" destId="{5B4FA99A-B755-4A3F-91B9-7C275416D114}" srcOrd="0" destOrd="0" presId="urn:microsoft.com/office/officeart/2005/8/layout/hProcess7"/>
    <dgm:cxn modelId="{D469C98C-FFD5-4538-984C-F965113EBE9F}" type="presParOf" srcId="{5B4FA99A-B755-4A3F-91B9-7C275416D114}" destId="{FFF880E4-236E-4BB4-9F9B-763D25F2DFFA}" srcOrd="0" destOrd="0" presId="urn:microsoft.com/office/officeart/2005/8/layout/hProcess7"/>
    <dgm:cxn modelId="{AB03C25B-E0F1-4A3E-A442-6BDB91A9C5A3}" type="presParOf" srcId="{5B4FA99A-B755-4A3F-91B9-7C275416D114}" destId="{03CFA6D7-9991-4AB9-8AE4-F7B87CCBC0E7}" srcOrd="1" destOrd="0" presId="urn:microsoft.com/office/officeart/2005/8/layout/hProcess7"/>
    <dgm:cxn modelId="{72D23D11-21F3-4DA2-85B2-FC250A8BC7A9}" type="presParOf" srcId="{5B4FA99A-B755-4A3F-91B9-7C275416D114}" destId="{E1A541C2-0511-444E-996F-B11CD6CF2F8C}" srcOrd="2" destOrd="0" presId="urn:microsoft.com/office/officeart/2005/8/layout/hProcess7"/>
    <dgm:cxn modelId="{4D879505-B446-4BDA-A7FE-8DCD5070F741}" type="presParOf" srcId="{C58AF777-FF20-4F10-B6ED-A0B6BFB518FC}" destId="{DB4EFC25-64C5-45A3-8064-60B225F32F21}" srcOrd="1" destOrd="0" presId="urn:microsoft.com/office/officeart/2005/8/layout/hProcess7"/>
    <dgm:cxn modelId="{225523C5-22B6-4FD9-BF29-A72412CBB93A}" type="presParOf" srcId="{C58AF777-FF20-4F10-B6ED-A0B6BFB518FC}" destId="{028B0BB9-BBC1-4CCA-A53F-148A7B1AD5AA}" srcOrd="2" destOrd="0" presId="urn:microsoft.com/office/officeart/2005/8/layout/hProcess7"/>
    <dgm:cxn modelId="{49E2AD6F-F629-41E1-9AED-DD65A53978FA}" type="presParOf" srcId="{028B0BB9-BBC1-4CCA-A53F-148A7B1AD5AA}" destId="{33F27E88-F3C9-4564-9120-34AFB7675F12}" srcOrd="0" destOrd="0" presId="urn:microsoft.com/office/officeart/2005/8/layout/hProcess7"/>
    <dgm:cxn modelId="{E7A5C68A-2FD5-4A56-B03A-54AE60667BCD}" type="presParOf" srcId="{028B0BB9-BBC1-4CCA-A53F-148A7B1AD5AA}" destId="{D70E16B3-0070-49E9-A478-06296961AE88}" srcOrd="1" destOrd="0" presId="urn:microsoft.com/office/officeart/2005/8/layout/hProcess7"/>
    <dgm:cxn modelId="{CE58AEA4-9382-4D07-85DE-31B64EB51E67}" type="presParOf" srcId="{028B0BB9-BBC1-4CCA-A53F-148A7B1AD5AA}" destId="{31BE4AC8-8B03-4C89-A531-C76C67DBE922}" srcOrd="2" destOrd="0" presId="urn:microsoft.com/office/officeart/2005/8/layout/hProcess7"/>
    <dgm:cxn modelId="{FF876033-4F45-4C63-B5DD-38025440DDCF}" type="presParOf" srcId="{C58AF777-FF20-4F10-B6ED-A0B6BFB518FC}" destId="{162DDCAB-A4AF-46DC-8552-A687DBD11DE1}" srcOrd="3" destOrd="0" presId="urn:microsoft.com/office/officeart/2005/8/layout/hProcess7"/>
    <dgm:cxn modelId="{76C32A5C-420D-4333-ABD8-4A3CD64CD153}" type="presParOf" srcId="{C58AF777-FF20-4F10-B6ED-A0B6BFB518FC}" destId="{5CCB285C-D561-400E-A684-50416BEEBA04}" srcOrd="4" destOrd="0" presId="urn:microsoft.com/office/officeart/2005/8/layout/hProcess7"/>
    <dgm:cxn modelId="{B340ED18-9979-456D-BE2A-74B97F5140D9}" type="presParOf" srcId="{5CCB285C-D561-400E-A684-50416BEEBA04}" destId="{BFCE3A2D-63F2-4E6E-A60A-FF0DE873C531}" srcOrd="0" destOrd="0" presId="urn:microsoft.com/office/officeart/2005/8/layout/hProcess7"/>
    <dgm:cxn modelId="{1D7EBDBE-B2C8-4205-BCC4-33C75B72CF1D}" type="presParOf" srcId="{5CCB285C-D561-400E-A684-50416BEEBA04}" destId="{A1C03ED5-B12F-470B-A5CF-54ABF5D0B5EA}" srcOrd="1" destOrd="0" presId="urn:microsoft.com/office/officeart/2005/8/layout/hProcess7"/>
    <dgm:cxn modelId="{67E68207-127A-4822-9921-7C09EC6DE43C}" type="presParOf" srcId="{5CCB285C-D561-400E-A684-50416BEEBA04}" destId="{4E3AAEEB-0E07-4459-BC03-7B42CC287938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79768B5-2BED-468D-A669-B0B40EF62003}" type="doc">
      <dgm:prSet loTypeId="urn:microsoft.com/office/officeart/2005/8/layout/venn1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hu-HU"/>
        </a:p>
      </dgm:t>
    </dgm:pt>
    <dgm:pt modelId="{2D7B4F37-EDC9-4430-A558-F0B6E1FFB7B4}">
      <dgm:prSet custT="1"/>
      <dgm:spPr/>
      <dgm:t>
        <a:bodyPr/>
        <a:lstStyle/>
        <a:p>
          <a:r>
            <a:rPr lang="hu-HU" sz="3200" dirty="0"/>
            <a:t>Környezet-politika</a:t>
          </a:r>
        </a:p>
      </dgm:t>
    </dgm:pt>
    <dgm:pt modelId="{D5F837C2-312F-4A61-8E59-9AC437BEAC21}" type="parTrans" cxnId="{A59628F9-2794-40A9-A49E-192A868AF281}">
      <dgm:prSet/>
      <dgm:spPr/>
      <dgm:t>
        <a:bodyPr/>
        <a:lstStyle/>
        <a:p>
          <a:endParaRPr lang="hu-HU"/>
        </a:p>
      </dgm:t>
    </dgm:pt>
    <dgm:pt modelId="{F56C88E6-F3BA-44BC-B91D-651D88D9FED2}" type="sibTrans" cxnId="{A59628F9-2794-40A9-A49E-192A868AF281}">
      <dgm:prSet/>
      <dgm:spPr/>
      <dgm:t>
        <a:bodyPr/>
        <a:lstStyle/>
        <a:p>
          <a:endParaRPr lang="hu-HU"/>
        </a:p>
      </dgm:t>
    </dgm:pt>
    <dgm:pt modelId="{29ABEEE5-D038-43AF-A0CA-4B236723D631}">
      <dgm:prSet custT="1"/>
      <dgm:spPr/>
      <dgm:t>
        <a:bodyPr/>
        <a:lstStyle/>
        <a:p>
          <a:r>
            <a:rPr lang="hu-HU" sz="3200" dirty="0"/>
            <a:t>Gazdaság-politika</a:t>
          </a:r>
        </a:p>
      </dgm:t>
    </dgm:pt>
    <dgm:pt modelId="{13B7E3EC-DA88-4093-8F72-BF999B1F2CC4}" type="parTrans" cxnId="{C3F182E3-A9F5-4291-812B-393CAB6AED4B}">
      <dgm:prSet/>
      <dgm:spPr/>
      <dgm:t>
        <a:bodyPr/>
        <a:lstStyle/>
        <a:p>
          <a:endParaRPr lang="hu-HU"/>
        </a:p>
      </dgm:t>
    </dgm:pt>
    <dgm:pt modelId="{8CA83BB5-98CE-4977-AAAD-08616CF194D6}" type="sibTrans" cxnId="{C3F182E3-A9F5-4291-812B-393CAB6AED4B}">
      <dgm:prSet/>
      <dgm:spPr/>
      <dgm:t>
        <a:bodyPr/>
        <a:lstStyle/>
        <a:p>
          <a:endParaRPr lang="hu-HU"/>
        </a:p>
      </dgm:t>
    </dgm:pt>
    <dgm:pt modelId="{7594DE61-1B7F-47BF-BB18-092735CACE61}">
      <dgm:prSet custT="1"/>
      <dgm:spPr/>
      <dgm:t>
        <a:bodyPr/>
        <a:lstStyle/>
        <a:p>
          <a:r>
            <a:rPr lang="hu-HU" sz="3200" dirty="0"/>
            <a:t>Szociál-politika </a:t>
          </a:r>
        </a:p>
      </dgm:t>
    </dgm:pt>
    <dgm:pt modelId="{43E555D1-AB04-43D1-A471-25F965DC6D3F}" type="parTrans" cxnId="{A41DDAA2-72C4-433E-8FD5-EE72C3749981}">
      <dgm:prSet/>
      <dgm:spPr/>
      <dgm:t>
        <a:bodyPr/>
        <a:lstStyle/>
        <a:p>
          <a:endParaRPr lang="hu-HU"/>
        </a:p>
      </dgm:t>
    </dgm:pt>
    <dgm:pt modelId="{EAC876A9-D723-4CBC-BD67-0915F5F0FDD8}" type="sibTrans" cxnId="{A41DDAA2-72C4-433E-8FD5-EE72C3749981}">
      <dgm:prSet/>
      <dgm:spPr/>
      <dgm:t>
        <a:bodyPr/>
        <a:lstStyle/>
        <a:p>
          <a:endParaRPr lang="hu-HU"/>
        </a:p>
      </dgm:t>
    </dgm:pt>
    <dgm:pt modelId="{49168D9E-8FA1-4CE8-930A-EB61164D3832}" type="pres">
      <dgm:prSet presAssocID="{079768B5-2BED-468D-A669-B0B40EF6200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BF7E23BB-C234-4A01-A73E-4997446E8E28}" type="pres">
      <dgm:prSet presAssocID="{2D7B4F37-EDC9-4430-A558-F0B6E1FFB7B4}" presName="circ1" presStyleLbl="vennNode1" presStyleIdx="0" presStyleCnt="3"/>
      <dgm:spPr/>
      <dgm:t>
        <a:bodyPr/>
        <a:lstStyle/>
        <a:p>
          <a:endParaRPr lang="hu-HU"/>
        </a:p>
      </dgm:t>
    </dgm:pt>
    <dgm:pt modelId="{FCE581B0-5DA4-41D7-9E8E-26858CBBCD30}" type="pres">
      <dgm:prSet presAssocID="{2D7B4F37-EDC9-4430-A558-F0B6E1FFB7B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3C87F79-6D62-49FF-A9AE-48685C9DA975}" type="pres">
      <dgm:prSet presAssocID="{29ABEEE5-D038-43AF-A0CA-4B236723D631}" presName="circ2" presStyleLbl="vennNode1" presStyleIdx="1" presStyleCnt="3"/>
      <dgm:spPr/>
      <dgm:t>
        <a:bodyPr/>
        <a:lstStyle/>
        <a:p>
          <a:endParaRPr lang="hu-HU"/>
        </a:p>
      </dgm:t>
    </dgm:pt>
    <dgm:pt modelId="{0C95E3F8-FD11-4663-B830-9A5226FB19B7}" type="pres">
      <dgm:prSet presAssocID="{29ABEEE5-D038-43AF-A0CA-4B236723D63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25017DC-79C0-4253-B0BB-8BC4681FE5A2}" type="pres">
      <dgm:prSet presAssocID="{7594DE61-1B7F-47BF-BB18-092735CACE61}" presName="circ3" presStyleLbl="vennNode1" presStyleIdx="2" presStyleCnt="3"/>
      <dgm:spPr/>
      <dgm:t>
        <a:bodyPr/>
        <a:lstStyle/>
        <a:p>
          <a:endParaRPr lang="hu-HU"/>
        </a:p>
      </dgm:t>
    </dgm:pt>
    <dgm:pt modelId="{07A530CE-027F-44BA-AFDC-E18A95A2BE00}" type="pres">
      <dgm:prSet presAssocID="{7594DE61-1B7F-47BF-BB18-092735CACE6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95E7ED59-D945-4B94-AFE9-7588D85C87AD}" type="presOf" srcId="{29ABEEE5-D038-43AF-A0CA-4B236723D631}" destId="{03C87F79-6D62-49FF-A9AE-48685C9DA975}" srcOrd="0" destOrd="0" presId="urn:microsoft.com/office/officeart/2005/8/layout/venn1"/>
    <dgm:cxn modelId="{A41DDAA2-72C4-433E-8FD5-EE72C3749981}" srcId="{079768B5-2BED-468D-A669-B0B40EF62003}" destId="{7594DE61-1B7F-47BF-BB18-092735CACE61}" srcOrd="2" destOrd="0" parTransId="{43E555D1-AB04-43D1-A471-25F965DC6D3F}" sibTransId="{EAC876A9-D723-4CBC-BD67-0915F5F0FDD8}"/>
    <dgm:cxn modelId="{61418440-7293-4448-9861-FFA2BBAD0DF0}" type="presOf" srcId="{29ABEEE5-D038-43AF-A0CA-4B236723D631}" destId="{0C95E3F8-FD11-4663-B830-9A5226FB19B7}" srcOrd="1" destOrd="0" presId="urn:microsoft.com/office/officeart/2005/8/layout/venn1"/>
    <dgm:cxn modelId="{D6002230-5CF4-4701-81F9-905370AA5D8A}" type="presOf" srcId="{079768B5-2BED-468D-A669-B0B40EF62003}" destId="{49168D9E-8FA1-4CE8-930A-EB61164D3832}" srcOrd="0" destOrd="0" presId="urn:microsoft.com/office/officeart/2005/8/layout/venn1"/>
    <dgm:cxn modelId="{5691D020-3F8E-48CB-9916-53580D7698CF}" type="presOf" srcId="{7594DE61-1B7F-47BF-BB18-092735CACE61}" destId="{07A530CE-027F-44BA-AFDC-E18A95A2BE00}" srcOrd="1" destOrd="0" presId="urn:microsoft.com/office/officeart/2005/8/layout/venn1"/>
    <dgm:cxn modelId="{065275E5-D491-4C9C-B8B7-3DEF4AD1091B}" type="presOf" srcId="{7594DE61-1B7F-47BF-BB18-092735CACE61}" destId="{F25017DC-79C0-4253-B0BB-8BC4681FE5A2}" srcOrd="0" destOrd="0" presId="urn:microsoft.com/office/officeart/2005/8/layout/venn1"/>
    <dgm:cxn modelId="{C3F182E3-A9F5-4291-812B-393CAB6AED4B}" srcId="{079768B5-2BED-468D-A669-B0B40EF62003}" destId="{29ABEEE5-D038-43AF-A0CA-4B236723D631}" srcOrd="1" destOrd="0" parTransId="{13B7E3EC-DA88-4093-8F72-BF999B1F2CC4}" sibTransId="{8CA83BB5-98CE-4977-AAAD-08616CF194D6}"/>
    <dgm:cxn modelId="{0846A38F-A7AB-4436-8463-F7F45493D319}" type="presOf" srcId="{2D7B4F37-EDC9-4430-A558-F0B6E1FFB7B4}" destId="{BF7E23BB-C234-4A01-A73E-4997446E8E28}" srcOrd="0" destOrd="0" presId="urn:microsoft.com/office/officeart/2005/8/layout/venn1"/>
    <dgm:cxn modelId="{0C2B1A8F-A4FE-40D7-A4AC-711AA4424F5F}" type="presOf" srcId="{2D7B4F37-EDC9-4430-A558-F0B6E1FFB7B4}" destId="{FCE581B0-5DA4-41D7-9E8E-26858CBBCD30}" srcOrd="1" destOrd="0" presId="urn:microsoft.com/office/officeart/2005/8/layout/venn1"/>
    <dgm:cxn modelId="{A59628F9-2794-40A9-A49E-192A868AF281}" srcId="{079768B5-2BED-468D-A669-B0B40EF62003}" destId="{2D7B4F37-EDC9-4430-A558-F0B6E1FFB7B4}" srcOrd="0" destOrd="0" parTransId="{D5F837C2-312F-4A61-8E59-9AC437BEAC21}" sibTransId="{F56C88E6-F3BA-44BC-B91D-651D88D9FED2}"/>
    <dgm:cxn modelId="{0F6B0DB9-11E8-4829-A4C6-0555BA791C96}" type="presParOf" srcId="{49168D9E-8FA1-4CE8-930A-EB61164D3832}" destId="{BF7E23BB-C234-4A01-A73E-4997446E8E28}" srcOrd="0" destOrd="0" presId="urn:microsoft.com/office/officeart/2005/8/layout/venn1"/>
    <dgm:cxn modelId="{1B19C98F-DBEC-4861-817F-1B2CE74B2AE3}" type="presParOf" srcId="{49168D9E-8FA1-4CE8-930A-EB61164D3832}" destId="{FCE581B0-5DA4-41D7-9E8E-26858CBBCD30}" srcOrd="1" destOrd="0" presId="urn:microsoft.com/office/officeart/2005/8/layout/venn1"/>
    <dgm:cxn modelId="{2DE1BD6F-8C04-486B-B92A-A49264BA58A5}" type="presParOf" srcId="{49168D9E-8FA1-4CE8-930A-EB61164D3832}" destId="{03C87F79-6D62-49FF-A9AE-48685C9DA975}" srcOrd="2" destOrd="0" presId="urn:microsoft.com/office/officeart/2005/8/layout/venn1"/>
    <dgm:cxn modelId="{84B21F6B-5A79-47D7-9F89-FE7A094EE4D9}" type="presParOf" srcId="{49168D9E-8FA1-4CE8-930A-EB61164D3832}" destId="{0C95E3F8-FD11-4663-B830-9A5226FB19B7}" srcOrd="3" destOrd="0" presId="urn:microsoft.com/office/officeart/2005/8/layout/venn1"/>
    <dgm:cxn modelId="{9D261E10-9E28-45F9-91AE-9C300332B3CD}" type="presParOf" srcId="{49168D9E-8FA1-4CE8-930A-EB61164D3832}" destId="{F25017DC-79C0-4253-B0BB-8BC4681FE5A2}" srcOrd="4" destOrd="0" presId="urn:microsoft.com/office/officeart/2005/8/layout/venn1"/>
    <dgm:cxn modelId="{84FC8CF0-F271-46B0-911A-52A237C23DEE}" type="presParOf" srcId="{49168D9E-8FA1-4CE8-930A-EB61164D3832}" destId="{07A530CE-027F-44BA-AFDC-E18A95A2BE00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A6B103-23BF-4C0C-B42A-8178F4A81203}">
      <dsp:nvSpPr>
        <dsp:cNvPr id="0" name=""/>
        <dsp:cNvSpPr/>
      </dsp:nvSpPr>
      <dsp:spPr>
        <a:xfrm>
          <a:off x="2122400" y="412889"/>
          <a:ext cx="5335800" cy="5335800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000" b="0" kern="120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Informális ápolás </a:t>
          </a:r>
          <a:endParaRPr lang="hu-HU" sz="30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4934494" y="1543570"/>
        <a:ext cx="1905642" cy="1588035"/>
      </dsp:txXfrm>
    </dsp:sp>
    <dsp:sp modelId="{46842BF2-CAF6-443C-882B-5C57DC8B609A}">
      <dsp:nvSpPr>
        <dsp:cNvPr id="0" name=""/>
        <dsp:cNvSpPr/>
      </dsp:nvSpPr>
      <dsp:spPr>
        <a:xfrm>
          <a:off x="2012508" y="603453"/>
          <a:ext cx="5335800" cy="5335800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000" b="0" kern="120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Társadalmi fenntarthatóság</a:t>
          </a:r>
          <a:endParaRPr lang="hu-HU" sz="30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3282937" y="4065371"/>
        <a:ext cx="2858464" cy="1397471"/>
      </dsp:txXfrm>
    </dsp:sp>
    <dsp:sp modelId="{332E90B9-DF67-448C-BC69-57D96F57A487}">
      <dsp:nvSpPr>
        <dsp:cNvPr id="0" name=""/>
        <dsp:cNvSpPr/>
      </dsp:nvSpPr>
      <dsp:spPr>
        <a:xfrm>
          <a:off x="1902616" y="412889"/>
          <a:ext cx="5335800" cy="5335800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0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Demencia  </a:t>
          </a:r>
        </a:p>
      </dsp:txBody>
      <dsp:txXfrm>
        <a:off x="2520679" y="1543570"/>
        <a:ext cx="1905642" cy="1588035"/>
      </dsp:txXfrm>
    </dsp:sp>
    <dsp:sp modelId="{37C63470-D065-49C5-975A-2F4ED25BF6D6}">
      <dsp:nvSpPr>
        <dsp:cNvPr id="0" name=""/>
        <dsp:cNvSpPr/>
      </dsp:nvSpPr>
      <dsp:spPr>
        <a:xfrm>
          <a:off x="1792529" y="82577"/>
          <a:ext cx="5996422" cy="599642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A99E9E-A38F-4CF2-8A7A-BA52E38627A5}">
      <dsp:nvSpPr>
        <dsp:cNvPr id="0" name=""/>
        <dsp:cNvSpPr/>
      </dsp:nvSpPr>
      <dsp:spPr>
        <a:xfrm>
          <a:off x="1682197" y="272804"/>
          <a:ext cx="5996422" cy="599642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B12D51-9328-4753-A01B-F0654C985EBA}">
      <dsp:nvSpPr>
        <dsp:cNvPr id="0" name=""/>
        <dsp:cNvSpPr/>
      </dsp:nvSpPr>
      <dsp:spPr>
        <a:xfrm>
          <a:off x="1571864" y="82577"/>
          <a:ext cx="5996422" cy="599642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1765C9-99FC-498B-B548-98AAFBC992D5}">
      <dsp:nvSpPr>
        <dsp:cNvPr id="0" name=""/>
        <dsp:cNvSpPr/>
      </dsp:nvSpPr>
      <dsp:spPr>
        <a:xfrm>
          <a:off x="2497655" y="66020"/>
          <a:ext cx="3168974" cy="316897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b="1" kern="1200" dirty="0"/>
            <a:t>kognitív funkció</a:t>
          </a:r>
        </a:p>
      </dsp:txBody>
      <dsp:txXfrm>
        <a:off x="2920185" y="620590"/>
        <a:ext cx="2323914" cy="1426038"/>
      </dsp:txXfrm>
    </dsp:sp>
    <dsp:sp modelId="{E4044F51-196E-4A5D-937F-B4E625D5A3EF}">
      <dsp:nvSpPr>
        <dsp:cNvPr id="0" name=""/>
        <dsp:cNvSpPr/>
      </dsp:nvSpPr>
      <dsp:spPr>
        <a:xfrm>
          <a:off x="3641127" y="2046629"/>
          <a:ext cx="3168974" cy="3168974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kern="1200" dirty="0"/>
            <a:t>mozgás </a:t>
          </a:r>
        </a:p>
      </dsp:txBody>
      <dsp:txXfrm>
        <a:off x="4610305" y="2865281"/>
        <a:ext cx="1901384" cy="1742935"/>
      </dsp:txXfrm>
    </dsp:sp>
    <dsp:sp modelId="{8099749E-D72C-4913-A7E2-94D286DB8218}">
      <dsp:nvSpPr>
        <dsp:cNvPr id="0" name=""/>
        <dsp:cNvSpPr/>
      </dsp:nvSpPr>
      <dsp:spPr>
        <a:xfrm>
          <a:off x="1354184" y="2046629"/>
          <a:ext cx="3168974" cy="3168974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kern="1200" dirty="0"/>
            <a:t>érzékszervi funkciók</a:t>
          </a:r>
        </a:p>
      </dsp:txBody>
      <dsp:txXfrm>
        <a:off x="1652595" y="2865281"/>
        <a:ext cx="1901384" cy="17429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63C8E8-7B2D-4389-9866-8047323644B3}">
      <dsp:nvSpPr>
        <dsp:cNvPr id="0" name=""/>
        <dsp:cNvSpPr/>
      </dsp:nvSpPr>
      <dsp:spPr>
        <a:xfrm>
          <a:off x="2209" y="0"/>
          <a:ext cx="1325553" cy="1985554"/>
        </a:xfrm>
        <a:prstGeom prst="upArrow">
          <a:avLst/>
        </a:prstGeom>
        <a:solidFill>
          <a:srgbClr val="FF00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25BD72E-B06F-41D4-A0F7-3AF52CD73A4B}">
      <dsp:nvSpPr>
        <dsp:cNvPr id="0" name=""/>
        <dsp:cNvSpPr/>
      </dsp:nvSpPr>
      <dsp:spPr>
        <a:xfrm>
          <a:off x="1367529" y="0"/>
          <a:ext cx="2249424" cy="19855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0" rIns="248920" bIns="24892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500" kern="1200" dirty="0"/>
            <a:t>Közösségi szinten</a:t>
          </a:r>
        </a:p>
      </dsp:txBody>
      <dsp:txXfrm>
        <a:off x="1367529" y="0"/>
        <a:ext cx="2249424" cy="1985554"/>
      </dsp:txXfrm>
    </dsp:sp>
    <dsp:sp modelId="{723E4990-8CEC-44A1-AEFE-54FAF8A6B169}">
      <dsp:nvSpPr>
        <dsp:cNvPr id="0" name=""/>
        <dsp:cNvSpPr/>
      </dsp:nvSpPr>
      <dsp:spPr>
        <a:xfrm>
          <a:off x="399875" y="2151017"/>
          <a:ext cx="1325553" cy="1985554"/>
        </a:xfrm>
        <a:prstGeom prst="downArrow">
          <a:avLst/>
        </a:prstGeom>
        <a:solidFill>
          <a:srgbClr val="0070C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DC76C7D-3994-481A-B441-A8187ED8DADA}">
      <dsp:nvSpPr>
        <dsp:cNvPr id="0" name=""/>
        <dsp:cNvSpPr/>
      </dsp:nvSpPr>
      <dsp:spPr>
        <a:xfrm>
          <a:off x="1765195" y="2151017"/>
          <a:ext cx="2249424" cy="19855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0" rIns="248920" bIns="24892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500" kern="1200" dirty="0"/>
            <a:t>Egyéni szinten</a:t>
          </a:r>
        </a:p>
      </dsp:txBody>
      <dsp:txXfrm>
        <a:off x="1765195" y="2151017"/>
        <a:ext cx="2249424" cy="19855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1B34A1-7680-4B49-ACA5-72475C2CB017}">
      <dsp:nvSpPr>
        <dsp:cNvPr id="0" name=""/>
        <dsp:cNvSpPr/>
      </dsp:nvSpPr>
      <dsp:spPr>
        <a:xfrm>
          <a:off x="3211887" y="-298676"/>
          <a:ext cx="2981482" cy="192776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b="0" kern="1200" dirty="0"/>
            <a:t>1960’</a:t>
          </a:r>
        </a:p>
      </dsp:txBody>
      <dsp:txXfrm>
        <a:off x="3305993" y="-204570"/>
        <a:ext cx="2793270" cy="1739556"/>
      </dsp:txXfrm>
    </dsp:sp>
    <dsp:sp modelId="{54AB0D57-2A21-47E0-8653-325F50E6E7C0}">
      <dsp:nvSpPr>
        <dsp:cNvPr id="0" name=""/>
        <dsp:cNvSpPr/>
      </dsp:nvSpPr>
      <dsp:spPr>
        <a:xfrm>
          <a:off x="2369023" y="769559"/>
          <a:ext cx="4967826" cy="4967826"/>
        </a:xfrm>
        <a:custGeom>
          <a:avLst/>
          <a:gdLst/>
          <a:ahLst/>
          <a:cxnLst/>
          <a:rect l="0" t="0" r="0" b="0"/>
          <a:pathLst>
            <a:path>
              <a:moveTo>
                <a:pt x="3831131" y="397090"/>
              </a:moveTo>
              <a:arcTo wR="2483913" hR="2483913" stAng="18170737" swAng="1099166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366E4F-E6AC-4A2C-9537-62BCF6BDE510}">
      <dsp:nvSpPr>
        <dsp:cNvPr id="0" name=""/>
        <dsp:cNvSpPr/>
      </dsp:nvSpPr>
      <dsp:spPr>
        <a:xfrm>
          <a:off x="5707752" y="1702154"/>
          <a:ext cx="2981482" cy="1927768"/>
        </a:xfrm>
        <a:prstGeom prst="roundRect">
          <a:avLst/>
        </a:prstGeom>
        <a:gradFill rotWithShape="0">
          <a:gsLst>
            <a:gs pos="0">
              <a:schemeClr val="accent2">
                <a:hueOff val="-363841"/>
                <a:satOff val="-20982"/>
                <a:lumOff val="215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363841"/>
                <a:satOff val="-20982"/>
                <a:lumOff val="215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363841"/>
                <a:satOff val="-20982"/>
                <a:lumOff val="215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b="0" kern="1200" dirty="0"/>
            <a:t>növekvő </a:t>
          </a:r>
          <a:r>
            <a:rPr lang="hu-HU" sz="2800" b="1" kern="1200" dirty="0"/>
            <a:t>környezeti problémák</a:t>
          </a:r>
        </a:p>
      </dsp:txBody>
      <dsp:txXfrm>
        <a:off x="5801858" y="1796260"/>
        <a:ext cx="2793270" cy="1739556"/>
      </dsp:txXfrm>
    </dsp:sp>
    <dsp:sp modelId="{A7FE422E-9998-4422-AD74-9B56A57B0FFC}">
      <dsp:nvSpPr>
        <dsp:cNvPr id="0" name=""/>
        <dsp:cNvSpPr/>
      </dsp:nvSpPr>
      <dsp:spPr>
        <a:xfrm>
          <a:off x="2257821" y="1509325"/>
          <a:ext cx="4967826" cy="4967826"/>
        </a:xfrm>
        <a:custGeom>
          <a:avLst/>
          <a:gdLst/>
          <a:ahLst/>
          <a:cxnLst/>
          <a:rect l="0" t="0" r="0" b="0"/>
          <a:pathLst>
            <a:path>
              <a:moveTo>
                <a:pt x="4941518" y="2123355"/>
              </a:moveTo>
              <a:arcTo wR="2483913" hR="2483913" stAng="21099217" swAng="378161"/>
            </a:path>
          </a:pathLst>
        </a:custGeom>
        <a:noFill/>
        <a:ln w="635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89B916-8FED-4C14-A8D8-AB5A5DD1CAF4}">
      <dsp:nvSpPr>
        <dsp:cNvPr id="0" name=""/>
        <dsp:cNvSpPr/>
      </dsp:nvSpPr>
      <dsp:spPr>
        <a:xfrm>
          <a:off x="5203672" y="3907442"/>
          <a:ext cx="2981482" cy="1927768"/>
        </a:xfrm>
        <a:prstGeom prst="round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b="1" kern="1200" dirty="0"/>
            <a:t>természeti erőforrások </a:t>
          </a:r>
          <a:r>
            <a:rPr lang="hu-HU" sz="2800" b="0" kern="1200" dirty="0"/>
            <a:t>szűkössége</a:t>
          </a:r>
        </a:p>
      </dsp:txBody>
      <dsp:txXfrm>
        <a:off x="5297778" y="4001548"/>
        <a:ext cx="2793270" cy="1739556"/>
      </dsp:txXfrm>
    </dsp:sp>
    <dsp:sp modelId="{540BB8B8-4CD1-4274-80AC-341A79FAFFF9}">
      <dsp:nvSpPr>
        <dsp:cNvPr id="0" name=""/>
        <dsp:cNvSpPr/>
      </dsp:nvSpPr>
      <dsp:spPr>
        <a:xfrm>
          <a:off x="3152884" y="804334"/>
          <a:ext cx="4967826" cy="4967826"/>
        </a:xfrm>
        <a:custGeom>
          <a:avLst/>
          <a:gdLst/>
          <a:ahLst/>
          <a:cxnLst/>
          <a:rect l="0" t="0" r="0" b="0"/>
          <a:pathLst>
            <a:path>
              <a:moveTo>
                <a:pt x="2044474" y="4928646"/>
              </a:moveTo>
              <a:arcTo wR="2483913" hR="2483913" stAng="6011403" swAng="872391"/>
            </a:path>
          </a:pathLst>
        </a:custGeom>
        <a:noFill/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78F225-961E-4612-B409-9E9FF21C7389}">
      <dsp:nvSpPr>
        <dsp:cNvPr id="0" name=""/>
        <dsp:cNvSpPr/>
      </dsp:nvSpPr>
      <dsp:spPr>
        <a:xfrm>
          <a:off x="1610370" y="3966166"/>
          <a:ext cx="2981482" cy="1927768"/>
        </a:xfrm>
        <a:prstGeom prst="roundRect">
          <a:avLst/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091522"/>
                <a:satOff val="-62946"/>
                <a:lumOff val="647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b="1" kern="1200" dirty="0"/>
            <a:t>természet és gazdaság </a:t>
          </a:r>
          <a:r>
            <a:rPr lang="hu-HU" sz="2800" b="0" kern="1200" dirty="0"/>
            <a:t>kapcsolatának harmonizálása</a:t>
          </a:r>
        </a:p>
      </dsp:txBody>
      <dsp:txXfrm>
        <a:off x="1704476" y="4060272"/>
        <a:ext cx="2793270" cy="1739556"/>
      </dsp:txXfrm>
    </dsp:sp>
    <dsp:sp modelId="{6A7B1A47-B6DB-4B52-9A0D-90A93C92FEAB}">
      <dsp:nvSpPr>
        <dsp:cNvPr id="0" name=""/>
        <dsp:cNvSpPr/>
      </dsp:nvSpPr>
      <dsp:spPr>
        <a:xfrm>
          <a:off x="736111" y="-879675"/>
          <a:ext cx="4967826" cy="4967826"/>
        </a:xfrm>
        <a:custGeom>
          <a:avLst/>
          <a:gdLst/>
          <a:ahLst/>
          <a:cxnLst/>
          <a:rect l="0" t="0" r="0" b="0"/>
          <a:pathLst>
            <a:path>
              <a:moveTo>
                <a:pt x="1708025" y="4843536"/>
              </a:moveTo>
              <a:arcTo wR="2483913" hR="2483913" stAng="6492110" swAng="1009487"/>
            </a:path>
          </a:pathLst>
        </a:custGeom>
        <a:noFill/>
        <a:ln w="635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D71620-7DEE-4E50-907A-B623B6B3CF09}">
      <dsp:nvSpPr>
        <dsp:cNvPr id="0" name=""/>
        <dsp:cNvSpPr/>
      </dsp:nvSpPr>
      <dsp:spPr>
        <a:xfrm>
          <a:off x="296584" y="1706244"/>
          <a:ext cx="2981482" cy="1927768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b="1" kern="1200" dirty="0"/>
            <a:t>Ember</a:t>
          </a:r>
          <a:r>
            <a:rPr lang="hu-HU" sz="2800" b="0" kern="1200" dirty="0"/>
            <a:t> – gazdaság és ökoszisztéma eleme</a:t>
          </a:r>
        </a:p>
      </dsp:txBody>
      <dsp:txXfrm>
        <a:off x="390690" y="1800350"/>
        <a:ext cx="2793270" cy="1739556"/>
      </dsp:txXfrm>
    </dsp:sp>
    <dsp:sp modelId="{4E41F977-9B14-496D-9E0B-5DB2BAB0BE8A}">
      <dsp:nvSpPr>
        <dsp:cNvPr id="0" name=""/>
        <dsp:cNvSpPr/>
      </dsp:nvSpPr>
      <dsp:spPr>
        <a:xfrm>
          <a:off x="1261813" y="1104241"/>
          <a:ext cx="4967826" cy="4967826"/>
        </a:xfrm>
        <a:custGeom>
          <a:avLst/>
          <a:gdLst/>
          <a:ahLst/>
          <a:cxnLst/>
          <a:rect l="0" t="0" r="0" b="0"/>
          <a:pathLst>
            <a:path>
              <a:moveTo>
                <a:pt x="871959" y="594090"/>
              </a:moveTo>
              <a:arcTo wR="2483913" hR="2483913" stAng="13772217" swAng="1666312"/>
            </a:path>
          </a:pathLst>
        </a:custGeom>
        <a:noFill/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7E23BB-C234-4A01-A73E-4997446E8E28}">
      <dsp:nvSpPr>
        <dsp:cNvPr id="0" name=""/>
        <dsp:cNvSpPr/>
      </dsp:nvSpPr>
      <dsp:spPr>
        <a:xfrm>
          <a:off x="1248583" y="61425"/>
          <a:ext cx="2948409" cy="2948409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200" kern="1200" dirty="0"/>
            <a:t>Környezet-politika</a:t>
          </a:r>
        </a:p>
      </dsp:txBody>
      <dsp:txXfrm>
        <a:off x="1641704" y="577396"/>
        <a:ext cx="2162166" cy="1326784"/>
      </dsp:txXfrm>
    </dsp:sp>
    <dsp:sp modelId="{03C87F79-6D62-49FF-A9AE-48685C9DA975}">
      <dsp:nvSpPr>
        <dsp:cNvPr id="0" name=""/>
        <dsp:cNvSpPr/>
      </dsp:nvSpPr>
      <dsp:spPr>
        <a:xfrm>
          <a:off x="2312467" y="1904180"/>
          <a:ext cx="2948409" cy="2948409"/>
        </a:xfrm>
        <a:prstGeom prst="ellipse">
          <a:avLst/>
        </a:prstGeom>
        <a:solidFill>
          <a:schemeClr val="accent3">
            <a:alpha val="50000"/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200" kern="1200" dirty="0"/>
            <a:t>Gazdaság-politika</a:t>
          </a:r>
        </a:p>
      </dsp:txBody>
      <dsp:txXfrm>
        <a:off x="3214189" y="2665853"/>
        <a:ext cx="1769045" cy="1621624"/>
      </dsp:txXfrm>
    </dsp:sp>
    <dsp:sp modelId="{F25017DC-79C0-4253-B0BB-8BC4681FE5A2}">
      <dsp:nvSpPr>
        <dsp:cNvPr id="0" name=""/>
        <dsp:cNvSpPr/>
      </dsp:nvSpPr>
      <dsp:spPr>
        <a:xfrm>
          <a:off x="184699" y="1904180"/>
          <a:ext cx="2948409" cy="2948409"/>
        </a:xfrm>
        <a:prstGeom prst="ellipse">
          <a:avLst/>
        </a:prstGeom>
        <a:solidFill>
          <a:schemeClr val="accent3">
            <a:alpha val="50000"/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200" kern="1200" dirty="0"/>
            <a:t>Szociál-politika </a:t>
          </a:r>
        </a:p>
      </dsp:txBody>
      <dsp:txXfrm>
        <a:off x="462341" y="2665853"/>
        <a:ext cx="1769045" cy="16216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F880E4-236E-4BB4-9F9B-763D25F2DFFA}">
      <dsp:nvSpPr>
        <dsp:cNvPr id="0" name=""/>
        <dsp:cNvSpPr/>
      </dsp:nvSpPr>
      <dsp:spPr>
        <a:xfrm>
          <a:off x="2267" y="0"/>
          <a:ext cx="5773887" cy="3762103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137160" rIns="177800" bIns="0" numCol="1" spcCol="1270" anchor="t" anchorCtr="0">
          <a:noAutofit/>
        </a:bodyPr>
        <a:lstStyle/>
        <a:p>
          <a:pPr lvl="0" algn="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000" kern="1200" dirty="0"/>
            <a:t>Jólét /</a:t>
          </a:r>
          <a:r>
            <a:rPr lang="hu-HU" sz="4000" i="1" kern="1200" dirty="0" err="1"/>
            <a:t>welfare</a:t>
          </a:r>
          <a:endParaRPr lang="hu-HU" sz="4000" i="1" kern="1200" dirty="0"/>
        </a:p>
      </dsp:txBody>
      <dsp:txXfrm rot="16200000">
        <a:off x="-962806" y="965073"/>
        <a:ext cx="3084924" cy="1154777"/>
      </dsp:txXfrm>
    </dsp:sp>
    <dsp:sp modelId="{E1A541C2-0511-444E-996F-B11CD6CF2F8C}">
      <dsp:nvSpPr>
        <dsp:cNvPr id="0" name=""/>
        <dsp:cNvSpPr/>
      </dsp:nvSpPr>
      <dsp:spPr>
        <a:xfrm>
          <a:off x="1157044" y="0"/>
          <a:ext cx="4301546" cy="3762103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96012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2800" kern="1200" dirty="0"/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kern="1200" dirty="0"/>
            <a:t>fogyasztás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2800" kern="1200" dirty="0"/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kern="1200" dirty="0"/>
            <a:t>javak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2800" kern="1200" dirty="0"/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kern="1200" dirty="0"/>
            <a:t>jövedelem</a:t>
          </a:r>
        </a:p>
      </dsp:txBody>
      <dsp:txXfrm>
        <a:off x="1157044" y="0"/>
        <a:ext cx="4301546" cy="3762103"/>
      </dsp:txXfrm>
    </dsp:sp>
    <dsp:sp modelId="{BFCE3A2D-63F2-4E6E-A60A-FF0DE873C531}">
      <dsp:nvSpPr>
        <dsp:cNvPr id="0" name=""/>
        <dsp:cNvSpPr/>
      </dsp:nvSpPr>
      <dsp:spPr>
        <a:xfrm>
          <a:off x="5978241" y="0"/>
          <a:ext cx="5773887" cy="3762103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137160" rIns="177800" bIns="0" numCol="1" spcCol="1270" anchor="t" anchorCtr="0">
          <a:noAutofit/>
        </a:bodyPr>
        <a:lstStyle/>
        <a:p>
          <a:pPr lvl="0" algn="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000" kern="1200" dirty="0"/>
            <a:t>Jól-lét /</a:t>
          </a:r>
          <a:r>
            <a:rPr lang="hu-HU" sz="4000" i="1" kern="1200" dirty="0" err="1"/>
            <a:t>wellbeing</a:t>
          </a:r>
          <a:endParaRPr lang="hu-HU" sz="4000" i="1" kern="1200" dirty="0"/>
        </a:p>
      </dsp:txBody>
      <dsp:txXfrm rot="16200000">
        <a:off x="5013167" y="965073"/>
        <a:ext cx="3084924" cy="1154777"/>
      </dsp:txXfrm>
    </dsp:sp>
    <dsp:sp modelId="{D70E16B3-0070-49E9-A478-06296961AE88}">
      <dsp:nvSpPr>
        <dsp:cNvPr id="0" name=""/>
        <dsp:cNvSpPr/>
      </dsp:nvSpPr>
      <dsp:spPr>
        <a:xfrm rot="5400000">
          <a:off x="5730755" y="2791095"/>
          <a:ext cx="552709" cy="866083"/>
        </a:xfrm>
        <a:prstGeom prst="flowChartExtra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E3AAEEB-0E07-4459-BC03-7B42CC287938}">
      <dsp:nvSpPr>
        <dsp:cNvPr id="0" name=""/>
        <dsp:cNvSpPr/>
      </dsp:nvSpPr>
      <dsp:spPr>
        <a:xfrm>
          <a:off x="7133018" y="0"/>
          <a:ext cx="4301546" cy="3762103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96012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2800" kern="1200" dirty="0"/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2800" kern="1200" dirty="0"/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kern="1200" dirty="0"/>
            <a:t>  fizikai és mentális „jól levés”,   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kern="1200" dirty="0"/>
            <a:t>     boldogság, elégedettség</a:t>
          </a:r>
        </a:p>
      </dsp:txBody>
      <dsp:txXfrm>
        <a:off x="7133018" y="0"/>
        <a:ext cx="4301546" cy="376210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7E23BB-C234-4A01-A73E-4997446E8E28}">
      <dsp:nvSpPr>
        <dsp:cNvPr id="0" name=""/>
        <dsp:cNvSpPr/>
      </dsp:nvSpPr>
      <dsp:spPr>
        <a:xfrm>
          <a:off x="1248583" y="61425"/>
          <a:ext cx="2948409" cy="2948409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200" kern="1200" dirty="0"/>
            <a:t>Környezet-politika</a:t>
          </a:r>
        </a:p>
      </dsp:txBody>
      <dsp:txXfrm>
        <a:off x="1641704" y="577396"/>
        <a:ext cx="2162166" cy="1326784"/>
      </dsp:txXfrm>
    </dsp:sp>
    <dsp:sp modelId="{03C87F79-6D62-49FF-A9AE-48685C9DA975}">
      <dsp:nvSpPr>
        <dsp:cNvPr id="0" name=""/>
        <dsp:cNvSpPr/>
      </dsp:nvSpPr>
      <dsp:spPr>
        <a:xfrm>
          <a:off x="2312467" y="1904180"/>
          <a:ext cx="2948409" cy="2948409"/>
        </a:xfrm>
        <a:prstGeom prst="ellipse">
          <a:avLst/>
        </a:prstGeom>
        <a:solidFill>
          <a:schemeClr val="accent3">
            <a:alpha val="50000"/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200" kern="1200" dirty="0"/>
            <a:t>Gazdaság-politika</a:t>
          </a:r>
        </a:p>
      </dsp:txBody>
      <dsp:txXfrm>
        <a:off x="3214189" y="2665853"/>
        <a:ext cx="1769045" cy="1621624"/>
      </dsp:txXfrm>
    </dsp:sp>
    <dsp:sp modelId="{F25017DC-79C0-4253-B0BB-8BC4681FE5A2}">
      <dsp:nvSpPr>
        <dsp:cNvPr id="0" name=""/>
        <dsp:cNvSpPr/>
      </dsp:nvSpPr>
      <dsp:spPr>
        <a:xfrm>
          <a:off x="184699" y="1904180"/>
          <a:ext cx="2948409" cy="2948409"/>
        </a:xfrm>
        <a:prstGeom prst="ellipse">
          <a:avLst/>
        </a:prstGeom>
        <a:solidFill>
          <a:schemeClr val="accent3">
            <a:alpha val="50000"/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200" kern="1200" dirty="0"/>
            <a:t>Szociál-politika </a:t>
          </a:r>
        </a:p>
      </dsp:txBody>
      <dsp:txXfrm>
        <a:off x="462341" y="2665853"/>
        <a:ext cx="1769045" cy="16216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39CB0-C86E-457B-AA4F-C872CEC32B90}" type="datetimeFigureOut">
              <a:rPr lang="hu-HU" smtClean="0"/>
              <a:t>2022. 10. 05.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43BD4F-886C-4C17-8BB3-471647E7ABB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5042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E9EA6-6E22-4906-98EA-4C595302FFA7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6328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1987. ENSZ Környezet és Fejlődés Világbizottsága, elnöke </a:t>
            </a:r>
            <a:r>
              <a:rPr lang="hu-HU" dirty="0" err="1"/>
              <a:t>Gro</a:t>
            </a:r>
            <a:r>
              <a:rPr lang="hu-HU" dirty="0"/>
              <a:t> Harlem </a:t>
            </a:r>
            <a:r>
              <a:rPr lang="hu-HU" dirty="0" err="1"/>
              <a:t>Brundtland</a:t>
            </a:r>
            <a:r>
              <a:rPr lang="hu-HU" dirty="0"/>
              <a:t> (norvég orvos, politikus, diplomata – WHO elnök), a bizottság jelentése „Közös jövőnk” címmel – „fenntartható fejlődés” fogalmának megalkotása; 3 pillér: környezet-, gazdaság-, szociálpolitika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E9EA6-6E22-4906-98EA-4C595302FFA7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6482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E9EA6-6E22-4906-98EA-4C595302FFA7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8970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E9EA6-6E22-4906-98EA-4C595302FFA7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8678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E9EA6-6E22-4906-98EA-4C595302FFA7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6518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hu-HU" dirty="0"/>
              <a:t>* Szignifikáns eredmény az összes profilra nézve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u-HU" dirty="0"/>
              <a:t>** bármely 2 profil között szignifikáns különbség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C6F26-0C49-431F-A4DB-C5B6E3896036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4922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3BD4F-886C-4C17-8BB3-471647E7ABB2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13462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B1452B1B-4A0C-AAC9-CC35-B8EADA990B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38518617-4FAB-7CCB-AB5D-515D6E5854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D7DA4047-38BE-E560-1B4B-C9D0CAB23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5936F-1D0C-407C-9DF5-35EAC54FAA0D}" type="datetimeFigureOut">
              <a:rPr lang="hu-HU" smtClean="0"/>
              <a:t>2022. 10. 05.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AD69D77B-23D9-BACA-D6A5-8C3AA211B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4A2A7DBA-778C-2B4F-085A-78411B983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2DD37-F0FB-4DBD-B7DF-7D9A594B39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2073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69A2442B-4079-2D4F-0EE1-31C207F2F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xmlns="" id="{F9E454EE-BC6E-84F7-D112-1A0B5F5E15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6C76478C-9FF3-3179-4C74-281A81340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5936F-1D0C-407C-9DF5-35EAC54FAA0D}" type="datetimeFigureOut">
              <a:rPr lang="hu-HU" smtClean="0"/>
              <a:t>2022. 10. 05.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296320FC-497B-EAC9-6B17-7CA6C9DE7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12A1388C-C607-A012-7228-7E0948C42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2DD37-F0FB-4DBD-B7DF-7D9A594B39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7501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xmlns="" id="{30871B6B-07C3-ABE8-F548-DE1F38FBC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xmlns="" id="{33E8C899-D601-9D61-B0AD-1DC1F40B72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971FFABF-F323-5E6D-6B89-65405FC53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5936F-1D0C-407C-9DF5-35EAC54FAA0D}" type="datetimeFigureOut">
              <a:rPr lang="hu-HU" smtClean="0"/>
              <a:t>2022. 10. 05.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8BBDD6D3-3401-6DCA-A427-0B397222A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B958BF44-D99C-2393-FAE1-B906671FC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2DD37-F0FB-4DBD-B7DF-7D9A594B39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2231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D405E641-5BBA-4B77-EACD-69B7CBDC3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84246471-A9B8-6FD8-6F91-F26D708B2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F85BDE4D-0437-0E65-8520-6BCC5AE4E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5936F-1D0C-407C-9DF5-35EAC54FAA0D}" type="datetimeFigureOut">
              <a:rPr lang="hu-HU" smtClean="0"/>
              <a:t>2022. 10. 05.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0F7C2E59-BC3B-1BAF-CAC8-D881A5FF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400F4ECE-936E-75F1-F37B-11217B37B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2DD37-F0FB-4DBD-B7DF-7D9A594B39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9851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68DB9A2B-0549-3456-801C-8D05518C5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F046680A-B7D6-35B8-B7DA-F42A66338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50C443FD-E7EC-7345-520C-2EF1D0A9A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5936F-1D0C-407C-9DF5-35EAC54FAA0D}" type="datetimeFigureOut">
              <a:rPr lang="hu-HU" smtClean="0"/>
              <a:t>2022. 10. 05.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FA8F45DA-7CAE-5A44-5103-7EBBF0365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E3638E21-A3D7-DF4C-BE65-793C7F513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2DD37-F0FB-4DBD-B7DF-7D9A594B39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818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810A9815-452E-6AA3-7F87-3532B4AEC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73DF2DB4-1F44-182A-D552-C42EA1FC45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BB8F5CDE-EB75-89C9-A8D7-D27191D2A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1806195F-1B4A-8A53-C6E5-09E0F061F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5936F-1D0C-407C-9DF5-35EAC54FAA0D}" type="datetimeFigureOut">
              <a:rPr lang="hu-HU" smtClean="0"/>
              <a:t>2022. 10. 05.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2714D90E-FD19-F64C-7901-0EBFC7F38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0070B139-B544-E3A1-6F5C-821701E25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2DD37-F0FB-4DBD-B7DF-7D9A594B39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1194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23AA0A9F-F5A2-7AFD-33FD-C248E965D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855DF815-05CA-80DF-25E2-E39D3D54C2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E94E2E11-20E9-B9F4-CCF4-4B368C91F2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xmlns="" id="{834A4A2C-E6A1-0CFF-4079-F384D83875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xmlns="" id="{128A9ACC-9382-B6A7-8122-B78499B2C2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xmlns="" id="{8713D3D3-873E-9C37-14E0-390AD2DBD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5936F-1D0C-407C-9DF5-35EAC54FAA0D}" type="datetimeFigureOut">
              <a:rPr lang="hu-HU" smtClean="0"/>
              <a:t>2022. 10. 05.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xmlns="" id="{F890A381-9240-DD08-0C32-943CE3791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xmlns="" id="{D9C82052-5B43-F3C1-16CE-766F2F4D4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2DD37-F0FB-4DBD-B7DF-7D9A594B39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9839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AA2568FD-97B9-FE6B-48DC-A94D111B8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xmlns="" id="{6AE26A5F-6540-3C22-44BB-3059285C0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5936F-1D0C-407C-9DF5-35EAC54FAA0D}" type="datetimeFigureOut">
              <a:rPr lang="hu-HU" smtClean="0"/>
              <a:t>2022. 10. 05.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01A76FE6-1BF0-97F1-FFD7-7A2E85374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xmlns="" id="{AD07A106-D81F-2662-A7D3-678B139D2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2DD37-F0FB-4DBD-B7DF-7D9A594B39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0054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xmlns="" id="{E58D659E-D017-2EC2-2C0B-C843936CF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5936F-1D0C-407C-9DF5-35EAC54FAA0D}" type="datetimeFigureOut">
              <a:rPr lang="hu-HU" smtClean="0"/>
              <a:t>2022. 10. 05.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xmlns="" id="{8CA132A8-6D36-9D98-FCC3-E60E65168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505F62A5-B94C-14F5-3DE3-F3058228A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2DD37-F0FB-4DBD-B7DF-7D9A594B39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68079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CA3B0A82-CF70-F4FB-0457-BBD3441E8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10876624-AA72-8704-103B-1117C6305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11C38083-E5F4-E33C-BCCD-3C2BA757A7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A5D30D18-2801-B1D0-7C85-EF7F8BFB0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5936F-1D0C-407C-9DF5-35EAC54FAA0D}" type="datetimeFigureOut">
              <a:rPr lang="hu-HU" smtClean="0"/>
              <a:t>2022. 10. 05.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0F098720-2B9F-45A5-F090-720C0EE88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98C8E44B-AC10-02C0-8507-BBE426C04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2DD37-F0FB-4DBD-B7DF-7D9A594B39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7352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07B2336-DC25-C5E8-399A-460F0E46D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xmlns="" id="{86C96766-7BF8-EF08-8E4D-6F4BBA7C03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CC26FAFB-E8F8-BB02-A7A1-04AEBE915D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73EC49FD-D433-6DAB-6775-12A16B41C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5936F-1D0C-407C-9DF5-35EAC54FAA0D}" type="datetimeFigureOut">
              <a:rPr lang="hu-HU" smtClean="0"/>
              <a:t>2022. 10. 05.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B13ED553-85B4-8B1B-3848-864247C19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CE4AE7F8-5531-A695-D12B-950F64B12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2DD37-F0FB-4DBD-B7DF-7D9A594B39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36606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xmlns="" id="{6A608616-8CA4-331F-D663-1EB43B76A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6C369887-DDC5-FEB4-D3DC-F48A00534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9DAB463A-DFE3-4E99-BEFF-8337659837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5936F-1D0C-407C-9DF5-35EAC54FAA0D}" type="datetimeFigureOut">
              <a:rPr lang="hu-HU" smtClean="0"/>
              <a:t>2022. 10. 05.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6D258EAC-97BA-F5A4-5124-38A5131C04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827F3756-EAD4-5D8A-BC6D-D93FA60601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2DD37-F0FB-4DBD-B7DF-7D9A594B39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7104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6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F6D80ED2-DD38-0043-E230-104D48BDCF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demencia és a társadalmi fenntarthatóság összefüggései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483A9441-F352-BB72-059C-9B09A1BB2F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11751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hu-HU" dirty="0"/>
              <a:t>Dr. Fekete Márta </a:t>
            </a:r>
          </a:p>
          <a:p>
            <a:r>
              <a:rPr lang="hu-HU" dirty="0"/>
              <a:t>orvos, egészségügyi közgazdász</a:t>
            </a:r>
          </a:p>
          <a:p>
            <a:endParaRPr lang="hu-HU" dirty="0"/>
          </a:p>
          <a:p>
            <a:r>
              <a:rPr lang="hu-HU" dirty="0"/>
              <a:t>TÖOSZ Idősügyi Hálózatának 2022. október 6-i ülése</a:t>
            </a:r>
          </a:p>
        </p:txBody>
      </p:sp>
    </p:spTree>
    <p:extLst>
      <p:ext uri="{BB962C8B-B14F-4D97-AF65-F5344CB8AC3E}">
        <p14:creationId xmlns:p14="http://schemas.microsoft.com/office/powerpoint/2010/main" val="297555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43029AB8-5245-40F0-9BA9-A0F98EBC4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96087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 társadalom öregedésének mintázata</a:t>
            </a:r>
            <a:endParaRPr lang="en-US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xmlns="" id="{37B474FD-5C4A-423C-8C84-46EDBD99D11E}"/>
              </a:ext>
            </a:extLst>
          </p:cNvPr>
          <p:cNvGraphicFramePr>
            <a:graphicFrameLocks/>
          </p:cNvGraphicFramePr>
          <p:nvPr/>
        </p:nvGraphicFramePr>
        <p:xfrm>
          <a:off x="838200" y="1330036"/>
          <a:ext cx="10668990" cy="5527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Élőláb helye 8">
            <a:extLst>
              <a:ext uri="{FF2B5EF4-FFF2-40B4-BE49-F238E27FC236}">
                <a16:creationId xmlns:a16="http://schemas.microsoft.com/office/drawing/2014/main" xmlns="" id="{907C68B5-8D5D-177B-815E-FC7BCB40C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980" y="6390640"/>
            <a:ext cx="4114800" cy="365125"/>
          </a:xfrm>
        </p:spPr>
        <p:txBody>
          <a:bodyPr/>
          <a:lstStyle/>
          <a:p>
            <a:r>
              <a:rPr lang="hu-HU" sz="1400" dirty="0">
                <a:solidFill>
                  <a:schemeClr val="bg1">
                    <a:lumMod val="50000"/>
                  </a:schemeClr>
                </a:solidFill>
              </a:rPr>
              <a:t>Dr. Fekete Márta 2022.10.06.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4CD5F49E-7F16-C388-372D-AF7327BEE1E1}"/>
              </a:ext>
            </a:extLst>
          </p:cNvPr>
          <p:cNvSpPr txBox="1"/>
          <p:nvPr/>
        </p:nvSpPr>
        <p:spPr>
          <a:xfrm>
            <a:off x="11440633" y="6464605"/>
            <a:ext cx="751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10/13</a:t>
            </a:r>
          </a:p>
        </p:txBody>
      </p:sp>
    </p:spTree>
    <p:extLst>
      <p:ext uri="{BB962C8B-B14F-4D97-AF65-F5344CB8AC3E}">
        <p14:creationId xmlns:p14="http://schemas.microsoft.com/office/powerpoint/2010/main" val="3455528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xmlns="" id="{07D4BF1F-5121-43F1-AA44-74ABF205E1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18" r="42130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xmlns="" id="{74FEF536-20FF-4D8A-862C-1A67831B2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136525"/>
            <a:ext cx="6586491" cy="1676603"/>
          </a:xfrm>
        </p:spPr>
        <p:txBody>
          <a:bodyPr>
            <a:normAutofit/>
          </a:bodyPr>
          <a:lstStyle/>
          <a:p>
            <a:r>
              <a:rPr lang="hu-HU" dirty="0"/>
              <a:t>Mit tehetnek a </a:t>
            </a:r>
            <a:br>
              <a:rPr lang="hu-HU" dirty="0"/>
            </a:br>
            <a:r>
              <a:rPr lang="hu-HU" dirty="0"/>
              <a:t>generációk egymásért?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B8AD14BC-E68F-4A9E-BA94-D28194508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1834978"/>
            <a:ext cx="7104649" cy="4805852"/>
          </a:xfrm>
        </p:spPr>
        <p:txBody>
          <a:bodyPr>
            <a:normAutofit lnSpcReduction="10000"/>
          </a:bodyPr>
          <a:lstStyle/>
          <a:p>
            <a:r>
              <a:rPr lang="hu-HU" sz="2400" dirty="0"/>
              <a:t>Társadalmi szintű korlátozottság-növekedés =&gt; informális (családon belüli) gondozás / ápolás</a:t>
            </a:r>
          </a:p>
          <a:p>
            <a:r>
              <a:rPr lang="hu-HU" sz="2400" b="1" dirty="0"/>
              <a:t>Társadalom „jól-létének” biztosítása</a:t>
            </a:r>
          </a:p>
          <a:p>
            <a:pPr lvl="1"/>
            <a:r>
              <a:rPr lang="hu-HU" dirty="0"/>
              <a:t>gondozottak</a:t>
            </a:r>
          </a:p>
          <a:p>
            <a:pPr lvl="1"/>
            <a:r>
              <a:rPr lang="hu-HU" dirty="0"/>
              <a:t>gondozók</a:t>
            </a:r>
          </a:p>
          <a:p>
            <a:pPr lvl="1"/>
            <a:r>
              <a:rPr lang="hu-HU" dirty="0"/>
              <a:t>bármely generáció, bármely „szerep”</a:t>
            </a:r>
          </a:p>
          <a:p>
            <a:r>
              <a:rPr lang="hu-HU" sz="2400" dirty="0"/>
              <a:t>Gondozói szerep értéke</a:t>
            </a:r>
          </a:p>
          <a:p>
            <a:pPr lvl="1"/>
            <a:r>
              <a:rPr lang="hu-HU" dirty="0"/>
              <a:t>közösségi</a:t>
            </a:r>
          </a:p>
          <a:p>
            <a:pPr lvl="1"/>
            <a:r>
              <a:rPr lang="hu-HU" dirty="0"/>
              <a:t>egyéni</a:t>
            </a:r>
          </a:p>
          <a:p>
            <a:r>
              <a:rPr lang="hu-HU" sz="2400" dirty="0"/>
              <a:t>Gondozói tevékenység pozitív és negatív aspektusai</a:t>
            </a:r>
          </a:p>
          <a:p>
            <a:r>
              <a:rPr lang="hu-HU" sz="2400" b="1" dirty="0"/>
              <a:t>Helyi feladat: családok működését támogató szolgálatok</a:t>
            </a:r>
          </a:p>
          <a:p>
            <a:endParaRPr lang="hu-HU" sz="1900" dirty="0"/>
          </a:p>
        </p:txBody>
      </p:sp>
      <p:sp>
        <p:nvSpPr>
          <p:cNvPr id="7" name="Élőláb helye 8">
            <a:extLst>
              <a:ext uri="{FF2B5EF4-FFF2-40B4-BE49-F238E27FC236}">
                <a16:creationId xmlns:a16="http://schemas.microsoft.com/office/drawing/2014/main" xmlns="" id="{AE613802-1C69-8B1C-8032-60B03C1B2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hu-HU" sz="1400" dirty="0">
                <a:solidFill>
                  <a:schemeClr val="bg1">
                    <a:lumMod val="50000"/>
                  </a:schemeClr>
                </a:solidFill>
              </a:rPr>
              <a:t>Dr. Fekete Márta 2022.10.06.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xmlns="" id="{1CC7B48B-1D99-B2DC-A34C-BA3704A95110}"/>
              </a:ext>
            </a:extLst>
          </p:cNvPr>
          <p:cNvSpPr txBox="1"/>
          <p:nvPr/>
        </p:nvSpPr>
        <p:spPr>
          <a:xfrm>
            <a:off x="11440633" y="6464605"/>
            <a:ext cx="751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11/13</a:t>
            </a:r>
          </a:p>
        </p:txBody>
      </p:sp>
    </p:spTree>
    <p:extLst>
      <p:ext uri="{BB962C8B-B14F-4D97-AF65-F5344CB8AC3E}">
        <p14:creationId xmlns:p14="http://schemas.microsoft.com/office/powerpoint/2010/main" val="2939513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22F9E9B-C050-42E4-827A-508BE4CF2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018" y="216569"/>
            <a:ext cx="11291777" cy="1101870"/>
          </a:xfrm>
        </p:spPr>
        <p:txBody>
          <a:bodyPr>
            <a:noAutofit/>
          </a:bodyPr>
          <a:lstStyle/>
          <a:p>
            <a:r>
              <a:rPr lang="hu-HU" sz="3200" i="1" dirty="0"/>
              <a:t>Demenciával élőket gondozó családtagok jól-léte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30AC5ED6-605B-4E76-A7A5-D290FD086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017" y="1318438"/>
            <a:ext cx="7338071" cy="532299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u-HU" sz="2600" b="1" dirty="0"/>
              <a:t>Eredmények</a:t>
            </a:r>
            <a:r>
              <a:rPr lang="hu-HU" sz="2400" dirty="0"/>
              <a:t>:</a:t>
            </a:r>
          </a:p>
          <a:p>
            <a:pPr marL="0" indent="0">
              <a:buNone/>
            </a:pPr>
            <a:endParaRPr lang="hu-HU" sz="900" dirty="0"/>
          </a:p>
          <a:p>
            <a:r>
              <a:rPr lang="hu-HU" sz="2600" u="sng" dirty="0"/>
              <a:t>3 elkülönülő profil</a:t>
            </a:r>
            <a:r>
              <a:rPr lang="hu-HU" sz="2600" dirty="0"/>
              <a:t>:</a:t>
            </a:r>
          </a:p>
          <a:p>
            <a:pPr marL="0" indent="0">
              <a:buNone/>
            </a:pPr>
            <a:r>
              <a:rPr lang="hu-HU" sz="2600" b="1" dirty="0">
                <a:solidFill>
                  <a:srgbClr val="C00000"/>
                </a:solidFill>
              </a:rPr>
              <a:t>gyenge – </a:t>
            </a:r>
            <a:r>
              <a:rPr lang="hu-HU" sz="2600" b="1" dirty="0" err="1">
                <a:solidFill>
                  <a:srgbClr val="C00000"/>
                </a:solidFill>
              </a:rPr>
              <a:t>szuboptimális</a:t>
            </a:r>
            <a:r>
              <a:rPr lang="hu-HU" sz="2600" b="1" dirty="0">
                <a:solidFill>
                  <a:srgbClr val="C00000"/>
                </a:solidFill>
              </a:rPr>
              <a:t> – optimális funkció</a:t>
            </a:r>
            <a:r>
              <a:rPr lang="hu-HU" sz="2600" dirty="0"/>
              <a:t> (11-29-60%)</a:t>
            </a:r>
          </a:p>
          <a:p>
            <a:r>
              <a:rPr lang="hu-HU" sz="2600" u="sng" dirty="0"/>
              <a:t>4 meghatározó tényező</a:t>
            </a:r>
            <a:r>
              <a:rPr lang="hu-HU" sz="2600" dirty="0"/>
              <a:t>:</a:t>
            </a:r>
          </a:p>
          <a:p>
            <a:pPr marL="0" indent="0">
              <a:buNone/>
            </a:pPr>
            <a:r>
              <a:rPr lang="hu-HU" sz="2600" dirty="0"/>
              <a:t>depresszió, mentális egészség, életminőség, élettel való elégedettség</a:t>
            </a:r>
          </a:p>
          <a:p>
            <a:r>
              <a:rPr lang="hu-HU" sz="2600" u="sng" dirty="0"/>
              <a:t>védőfaktorok</a:t>
            </a:r>
            <a:r>
              <a:rPr lang="hu-HU" sz="2600" dirty="0"/>
              <a:t>:</a:t>
            </a:r>
          </a:p>
          <a:p>
            <a:pPr marL="0" indent="0">
              <a:buNone/>
            </a:pPr>
            <a:r>
              <a:rPr lang="hu-HU" sz="2600" dirty="0"/>
              <a:t>társas kapcsolatok*, más önkéntes tevékenység végzése, közösségi események látogatása</a:t>
            </a:r>
          </a:p>
          <a:p>
            <a:r>
              <a:rPr lang="hu-HU" sz="2600" u="sng" dirty="0"/>
              <a:t>rizikótényezők</a:t>
            </a:r>
            <a:r>
              <a:rPr lang="hu-HU" sz="2600" dirty="0"/>
              <a:t>:</a:t>
            </a:r>
          </a:p>
          <a:p>
            <a:pPr marL="0" indent="0">
              <a:buNone/>
            </a:pPr>
            <a:r>
              <a:rPr lang="hu-HU" sz="2600" dirty="0"/>
              <a:t>érzelmi magány*, rosszabb anyagi körülmények (ELSI)*, fiatalabb életkor**, kevés gondozói </a:t>
            </a:r>
            <a:r>
              <a:rPr lang="hu-HU" sz="2600" dirty="0" err="1"/>
              <a:t>tapasztala</a:t>
            </a:r>
            <a:endParaRPr lang="hu-HU" sz="2600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xmlns="" id="{808009E8-675B-484D-8798-B7EB6F6BD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9064" y="2930067"/>
            <a:ext cx="4811942" cy="3481195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53EC098F-07B8-39B2-B0EF-2AF3A299111C}"/>
              </a:ext>
            </a:extLst>
          </p:cNvPr>
          <p:cNvSpPr txBox="1"/>
          <p:nvPr/>
        </p:nvSpPr>
        <p:spPr>
          <a:xfrm>
            <a:off x="7359064" y="1318438"/>
            <a:ext cx="4811942" cy="132343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sz="2000" b="1" dirty="0"/>
              <a:t>Fekete</a:t>
            </a:r>
            <a:r>
              <a:rPr lang="hu-HU" sz="2000" dirty="0"/>
              <a:t> </a:t>
            </a:r>
            <a:r>
              <a:rPr lang="hu-HU" sz="2000" dirty="0" err="1"/>
              <a:t>et</a:t>
            </a:r>
            <a:r>
              <a:rPr lang="hu-HU" sz="2000" dirty="0"/>
              <a:t> </a:t>
            </a:r>
            <a:r>
              <a:rPr lang="hu-HU" sz="2000" dirty="0" err="1"/>
              <a:t>al</a:t>
            </a:r>
            <a:r>
              <a:rPr lang="hu-HU" sz="2000" dirty="0"/>
              <a:t>., </a:t>
            </a:r>
            <a:r>
              <a:rPr lang="hu-HU" sz="2000" b="1" dirty="0"/>
              <a:t>2017</a:t>
            </a:r>
            <a:r>
              <a:rPr lang="hu-HU" sz="2000" dirty="0"/>
              <a:t>, </a:t>
            </a:r>
            <a:r>
              <a:rPr lang="hu-HU" sz="2000" i="1" dirty="0" err="1"/>
              <a:t>Older</a:t>
            </a:r>
            <a:r>
              <a:rPr lang="hu-HU" sz="2000" i="1" dirty="0"/>
              <a:t> New </a:t>
            </a:r>
            <a:r>
              <a:rPr lang="hu-HU" sz="2000" i="1" dirty="0" err="1"/>
              <a:t>Zealanders</a:t>
            </a:r>
            <a:r>
              <a:rPr lang="hu-HU" sz="2000" i="1" dirty="0"/>
              <a:t> in </a:t>
            </a:r>
            <a:r>
              <a:rPr lang="hu-HU" sz="2000" i="1" dirty="0" err="1"/>
              <a:t>caregiving</a:t>
            </a:r>
            <a:r>
              <a:rPr lang="hu-HU" sz="2000" i="1" dirty="0"/>
              <a:t> </a:t>
            </a:r>
            <a:r>
              <a:rPr lang="hu-HU" sz="2000" i="1" dirty="0" err="1"/>
              <a:t>roles</a:t>
            </a:r>
            <a:r>
              <a:rPr lang="hu-HU" sz="2000" i="1" dirty="0"/>
              <a:t>: </a:t>
            </a:r>
            <a:r>
              <a:rPr lang="hu-HU" sz="2000" i="1" dirty="0" err="1"/>
              <a:t>Psychological</a:t>
            </a:r>
            <a:r>
              <a:rPr lang="hu-HU" sz="2000" i="1" dirty="0"/>
              <a:t> </a:t>
            </a:r>
            <a:r>
              <a:rPr lang="hu-HU" sz="2000" i="1" dirty="0" err="1"/>
              <a:t>functioning</a:t>
            </a:r>
            <a:r>
              <a:rPr lang="hu-HU" sz="2000" i="1" dirty="0"/>
              <a:t> of </a:t>
            </a:r>
            <a:r>
              <a:rPr lang="hu-HU" sz="2000" i="1" dirty="0" err="1"/>
              <a:t>caregivers</a:t>
            </a:r>
            <a:r>
              <a:rPr lang="hu-HU" sz="2000" i="1" dirty="0"/>
              <a:t> of </a:t>
            </a:r>
            <a:r>
              <a:rPr lang="hu-HU" sz="2000" i="1" dirty="0" err="1"/>
              <a:t>people</a:t>
            </a:r>
            <a:r>
              <a:rPr lang="hu-HU" sz="2000" i="1" dirty="0"/>
              <a:t> </a:t>
            </a:r>
            <a:r>
              <a:rPr lang="hu-HU" sz="2000" i="1" dirty="0" err="1"/>
              <a:t>living</a:t>
            </a:r>
            <a:r>
              <a:rPr lang="hu-HU" sz="2000" i="1" dirty="0"/>
              <a:t> </a:t>
            </a:r>
            <a:r>
              <a:rPr lang="hu-HU" sz="2000" i="1" dirty="0" err="1"/>
              <a:t>with</a:t>
            </a:r>
            <a:r>
              <a:rPr lang="hu-HU" sz="2000" i="1" dirty="0"/>
              <a:t> </a:t>
            </a:r>
            <a:r>
              <a:rPr lang="hu-HU" sz="2000" i="1" dirty="0" err="1"/>
              <a:t>dementia</a:t>
            </a:r>
            <a:r>
              <a:rPr lang="hu-HU" sz="2000" i="1" dirty="0"/>
              <a:t>; </a:t>
            </a:r>
            <a:r>
              <a:rPr lang="hu-HU" sz="2000" dirty="0"/>
              <a:t>in </a:t>
            </a:r>
            <a:r>
              <a:rPr lang="hu-HU" sz="2000" dirty="0" err="1"/>
              <a:t>Sage</a:t>
            </a:r>
            <a:r>
              <a:rPr lang="hu-HU" sz="2000" dirty="0"/>
              <a:t> </a:t>
            </a:r>
            <a:r>
              <a:rPr lang="hu-HU" sz="2000" dirty="0" err="1"/>
              <a:t>Publ</a:t>
            </a:r>
            <a:r>
              <a:rPr lang="hu-HU" sz="2000" dirty="0"/>
              <a:t>. </a:t>
            </a:r>
            <a:r>
              <a:rPr lang="hu-HU" sz="2000" b="1" dirty="0" err="1"/>
              <a:t>Dementia</a:t>
            </a:r>
            <a:endParaRPr lang="hu-HU" sz="2000" b="1" dirty="0"/>
          </a:p>
        </p:txBody>
      </p:sp>
      <p:sp>
        <p:nvSpPr>
          <p:cNvPr id="7" name="Élőláb helye 8">
            <a:extLst>
              <a:ext uri="{FF2B5EF4-FFF2-40B4-BE49-F238E27FC236}">
                <a16:creationId xmlns:a16="http://schemas.microsoft.com/office/drawing/2014/main" xmlns="" id="{8AC0AAFC-9AEE-9C1C-BFE0-61F4FE250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11397"/>
            <a:ext cx="4114800" cy="365125"/>
          </a:xfrm>
        </p:spPr>
        <p:txBody>
          <a:bodyPr/>
          <a:lstStyle/>
          <a:p>
            <a:r>
              <a:rPr lang="hu-HU" sz="1400" dirty="0">
                <a:solidFill>
                  <a:schemeClr val="bg1">
                    <a:lumMod val="50000"/>
                  </a:schemeClr>
                </a:solidFill>
              </a:rPr>
              <a:t>Dr. Fekete Márta 2022.10.06.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xmlns="" id="{506AD77F-0A1B-CCC3-04F8-7E9DFA62E706}"/>
              </a:ext>
            </a:extLst>
          </p:cNvPr>
          <p:cNvSpPr txBox="1"/>
          <p:nvPr/>
        </p:nvSpPr>
        <p:spPr>
          <a:xfrm>
            <a:off x="11440633" y="6464605"/>
            <a:ext cx="751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12/13</a:t>
            </a:r>
          </a:p>
        </p:txBody>
      </p:sp>
    </p:spTree>
    <p:extLst>
      <p:ext uri="{BB962C8B-B14F-4D97-AF65-F5344CB8AC3E}">
        <p14:creationId xmlns:p14="http://schemas.microsoft.com/office/powerpoint/2010/main" val="3361570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Köszönöm a figyelmet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4237" y="541880"/>
            <a:ext cx="4156654" cy="554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330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Élőláb helye 8">
            <a:extLst>
              <a:ext uri="{FF2B5EF4-FFF2-40B4-BE49-F238E27FC236}">
                <a16:creationId xmlns:a16="http://schemas.microsoft.com/office/drawing/2014/main" xmlns="" id="{F65A9FF9-1135-4B2E-A85D-7C7BECE4D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z="1400" dirty="0">
                <a:solidFill>
                  <a:schemeClr val="bg1">
                    <a:lumMod val="50000"/>
                  </a:schemeClr>
                </a:solidFill>
              </a:rPr>
              <a:t>Dr. Fekete Márta 2022.10.06.</a:t>
            </a:r>
          </a:p>
        </p:txBody>
      </p:sp>
      <p:graphicFrame>
        <p:nvGraphicFramePr>
          <p:cNvPr id="10" name="Tartalom helye 3">
            <a:extLst>
              <a:ext uri="{FF2B5EF4-FFF2-40B4-BE49-F238E27FC236}">
                <a16:creationId xmlns:a16="http://schemas.microsoft.com/office/drawing/2014/main" xmlns="" id="{41BE7B7E-667D-44BD-B46B-AC8B7D3BAD76}"/>
              </a:ext>
            </a:extLst>
          </p:cNvPr>
          <p:cNvGraphicFramePr>
            <a:graphicFrameLocks/>
          </p:cNvGraphicFramePr>
          <p:nvPr/>
        </p:nvGraphicFramePr>
        <p:xfrm>
          <a:off x="1368418" y="112462"/>
          <a:ext cx="9360817" cy="6352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Kép 10">
            <a:extLst>
              <a:ext uri="{FF2B5EF4-FFF2-40B4-BE49-F238E27FC236}">
                <a16:creationId xmlns:a16="http://schemas.microsoft.com/office/drawing/2014/main" xmlns="" id="{593648BB-35E4-4078-BF23-28CA397B66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206" y="500967"/>
            <a:ext cx="2830959" cy="2029423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xmlns="" id="{30BEAC0F-2A51-4416-BD91-8F47D8A995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7385" y="3525253"/>
            <a:ext cx="2831780" cy="2831780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xmlns="" id="{91D134D2-75D1-4B96-BAE7-DE3AA661041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98488" y="500967"/>
            <a:ext cx="2925306" cy="1816769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xmlns="" id="{B89423AE-F621-A6E7-62D5-0766657D096E}"/>
              </a:ext>
            </a:extLst>
          </p:cNvPr>
          <p:cNvSpPr txBox="1"/>
          <p:nvPr/>
        </p:nvSpPr>
        <p:spPr>
          <a:xfrm>
            <a:off x="11440633" y="6464605"/>
            <a:ext cx="751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2/13</a:t>
            </a:r>
          </a:p>
        </p:txBody>
      </p:sp>
    </p:spTree>
    <p:extLst>
      <p:ext uri="{BB962C8B-B14F-4D97-AF65-F5344CB8AC3E}">
        <p14:creationId xmlns:p14="http://schemas.microsoft.com/office/powerpoint/2010/main" val="3815836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BE50F8BC-BB3E-4DA3-8B75-520E8459B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604" y="136525"/>
            <a:ext cx="11519957" cy="1325563"/>
          </a:xfrm>
        </p:spPr>
        <p:txBody>
          <a:bodyPr>
            <a:normAutofit/>
          </a:bodyPr>
          <a:lstStyle/>
          <a:p>
            <a:r>
              <a:rPr lang="hu-HU" sz="4000" dirty="0"/>
              <a:t>Az időskori funkcionális korlátozottság összetevői</a:t>
            </a:r>
          </a:p>
        </p:txBody>
      </p:sp>
      <p:graphicFrame>
        <p:nvGraphicFramePr>
          <p:cNvPr id="10" name="Tartalom helye 12">
            <a:extLst>
              <a:ext uri="{FF2B5EF4-FFF2-40B4-BE49-F238E27FC236}">
                <a16:creationId xmlns:a16="http://schemas.microsoft.com/office/drawing/2014/main" xmlns="" id="{7E6742D7-6E14-4648-99A4-BF4A749F5EBF}"/>
              </a:ext>
            </a:extLst>
          </p:cNvPr>
          <p:cNvGraphicFramePr>
            <a:graphicFrameLocks/>
          </p:cNvGraphicFramePr>
          <p:nvPr/>
        </p:nvGraphicFramePr>
        <p:xfrm>
          <a:off x="0" y="1447648"/>
          <a:ext cx="8164286" cy="5281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xmlns="" id="{E9BEC413-23AF-43A3-BE86-314A124B14DE}"/>
              </a:ext>
            </a:extLst>
          </p:cNvPr>
          <p:cNvGraphicFramePr/>
          <p:nvPr/>
        </p:nvGraphicFramePr>
        <p:xfrm>
          <a:off x="7940039" y="1840933"/>
          <a:ext cx="4016829" cy="4136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Szövegdoboz 2">
            <a:extLst>
              <a:ext uri="{FF2B5EF4-FFF2-40B4-BE49-F238E27FC236}">
                <a16:creationId xmlns:a16="http://schemas.microsoft.com/office/drawing/2014/main" xmlns="" id="{0866B6E1-339B-4C24-93CB-84BC950B1B1A}"/>
              </a:ext>
            </a:extLst>
          </p:cNvPr>
          <p:cNvSpPr txBox="1"/>
          <p:nvPr/>
        </p:nvSpPr>
        <p:spPr>
          <a:xfrm>
            <a:off x="235132" y="1488709"/>
            <a:ext cx="36936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6000" b="1" dirty="0">
                <a:solidFill>
                  <a:srgbClr val="FF0000"/>
                </a:solidFill>
              </a:rPr>
              <a:t>DEMENCIA</a:t>
            </a:r>
          </a:p>
        </p:txBody>
      </p:sp>
      <p:sp>
        <p:nvSpPr>
          <p:cNvPr id="5" name="Élőláb helye 8">
            <a:extLst>
              <a:ext uri="{FF2B5EF4-FFF2-40B4-BE49-F238E27FC236}">
                <a16:creationId xmlns:a16="http://schemas.microsoft.com/office/drawing/2014/main" xmlns="" id="{0FEE39D1-65A5-FD41-2E23-EF47D0649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67780"/>
            <a:ext cx="4114800" cy="365125"/>
          </a:xfrm>
        </p:spPr>
        <p:txBody>
          <a:bodyPr/>
          <a:lstStyle/>
          <a:p>
            <a:r>
              <a:rPr lang="hu-HU" sz="1400" dirty="0">
                <a:solidFill>
                  <a:schemeClr val="bg1">
                    <a:lumMod val="50000"/>
                  </a:schemeClr>
                </a:solidFill>
              </a:rPr>
              <a:t>Dr. Fekete Márta 2022.10.06.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A7F3352D-57F3-ED7D-40BE-309FD439AD18}"/>
              </a:ext>
            </a:extLst>
          </p:cNvPr>
          <p:cNvSpPr txBox="1"/>
          <p:nvPr/>
        </p:nvSpPr>
        <p:spPr>
          <a:xfrm>
            <a:off x="11440633" y="6464605"/>
            <a:ext cx="751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3/13</a:t>
            </a:r>
          </a:p>
        </p:txBody>
      </p:sp>
    </p:spTree>
    <p:extLst>
      <p:ext uri="{BB962C8B-B14F-4D97-AF65-F5344CB8AC3E}">
        <p14:creationId xmlns:p14="http://schemas.microsoft.com/office/powerpoint/2010/main" val="3980159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6829" y="117587"/>
            <a:ext cx="4898571" cy="1325563"/>
          </a:xfrm>
        </p:spPr>
        <p:txBody>
          <a:bodyPr>
            <a:normAutofit/>
          </a:bodyPr>
          <a:lstStyle/>
          <a:p>
            <a:r>
              <a:rPr lang="hu-HU" sz="4800" b="1" dirty="0"/>
              <a:t>Fenntarthatóság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3178628" y="489856"/>
          <a:ext cx="9405258" cy="5823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Kép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4543" y="1324655"/>
            <a:ext cx="2860222" cy="1847703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4543" y="3401785"/>
            <a:ext cx="2860222" cy="1862231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4543" y="5381625"/>
            <a:ext cx="3095625" cy="1476375"/>
          </a:xfrm>
          <a:prstGeom prst="rect">
            <a:avLst/>
          </a:prstGeom>
        </p:spPr>
      </p:pic>
      <p:sp>
        <p:nvSpPr>
          <p:cNvPr id="6" name="Élőláb helye 8">
            <a:extLst>
              <a:ext uri="{FF2B5EF4-FFF2-40B4-BE49-F238E27FC236}">
                <a16:creationId xmlns:a16="http://schemas.microsoft.com/office/drawing/2014/main" xmlns="" id="{F6ED8E3B-3415-BC52-3FE1-61F10B772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hu-HU" sz="1400" dirty="0">
                <a:solidFill>
                  <a:schemeClr val="bg1">
                    <a:lumMod val="50000"/>
                  </a:schemeClr>
                </a:solidFill>
              </a:rPr>
              <a:t>Dr. Fekete Márta 2022.10.06.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xmlns="" id="{351FA9F7-0513-551B-2FCE-4A71D7F4322F}"/>
              </a:ext>
            </a:extLst>
          </p:cNvPr>
          <p:cNvSpPr txBox="1"/>
          <p:nvPr/>
        </p:nvSpPr>
        <p:spPr>
          <a:xfrm>
            <a:off x="11440633" y="6464605"/>
            <a:ext cx="751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4/13</a:t>
            </a:r>
          </a:p>
        </p:txBody>
      </p:sp>
    </p:spTree>
    <p:extLst>
      <p:ext uri="{BB962C8B-B14F-4D97-AF65-F5344CB8AC3E}">
        <p14:creationId xmlns:p14="http://schemas.microsoft.com/office/powerpoint/2010/main" val="2454794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xmlns="" id="{AF07FB77-048D-4F1F-96C6-E9BA15A651CC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236306" y="1811655"/>
            <a:ext cx="5776232" cy="3234689"/>
          </a:xfrm>
          <a:prstGeom prst="rect">
            <a:avLst/>
          </a:prstGeom>
          <a:solidFill>
            <a:schemeClr val="bg1"/>
          </a:solidFill>
          <a:effectLst/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xmlns="" id="{049B0FF8-DADB-47BA-ADF3-16661D795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111" y="640081"/>
            <a:ext cx="5138808" cy="5146765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„A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fenntartható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fejlődés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olyan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fejlődés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amely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kielégíti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 </a:t>
            </a:r>
            <a:r>
              <a:rPr lang="en-US" sz="2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jelen</a:t>
            </a: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generáció</a:t>
            </a: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szükségleteit</a:t>
            </a: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anélkül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hogy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veszélyeztetné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 </a:t>
            </a:r>
            <a:r>
              <a:rPr lang="en-US" sz="2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jövő</a:t>
            </a: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generációk</a:t>
            </a: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esélyét</a:t>
            </a: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arra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hogy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ők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is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kielégíthessék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szükségleteiket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.”</a:t>
            </a:r>
            <a:r>
              <a:rPr lang="hu-HU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hu-HU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(„</a:t>
            </a:r>
            <a:r>
              <a:rPr lang="en-US" sz="2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Közös</a:t>
            </a:r>
            <a: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jövőnk</a:t>
            </a:r>
            <a: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” c. </a:t>
            </a:r>
            <a:r>
              <a:rPr lang="en-US" sz="2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jelentés</a:t>
            </a:r>
            <a: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– </a:t>
            </a:r>
            <a:r>
              <a:rPr lang="hu-HU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ENSZ, </a:t>
            </a:r>
            <a:br>
              <a:rPr lang="hu-HU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Brundtland </a:t>
            </a:r>
            <a:r>
              <a:rPr lang="en-US" sz="2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Bizottság</a:t>
            </a:r>
            <a: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1987)</a:t>
            </a:r>
          </a:p>
        </p:txBody>
      </p:sp>
      <p:sp>
        <p:nvSpPr>
          <p:cNvPr id="3" name="Élőláb helye 8">
            <a:extLst>
              <a:ext uri="{FF2B5EF4-FFF2-40B4-BE49-F238E27FC236}">
                <a16:creationId xmlns:a16="http://schemas.microsoft.com/office/drawing/2014/main" xmlns="" id="{7788950B-5784-67B6-3593-52B3E335E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hu-HU" sz="1400" dirty="0">
                <a:solidFill>
                  <a:schemeClr val="bg1">
                    <a:lumMod val="50000"/>
                  </a:schemeClr>
                </a:solidFill>
              </a:rPr>
              <a:t>Dr. Fekete Márta 2022.10.06.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xmlns="" id="{DF64C9DE-8CE7-7258-B8E4-014F16AFED1B}"/>
              </a:ext>
            </a:extLst>
          </p:cNvPr>
          <p:cNvSpPr txBox="1"/>
          <p:nvPr/>
        </p:nvSpPr>
        <p:spPr>
          <a:xfrm>
            <a:off x="11440633" y="6464605"/>
            <a:ext cx="751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5/13</a:t>
            </a:r>
          </a:p>
        </p:txBody>
      </p:sp>
    </p:spTree>
    <p:extLst>
      <p:ext uri="{BB962C8B-B14F-4D97-AF65-F5344CB8AC3E}">
        <p14:creationId xmlns:p14="http://schemas.microsoft.com/office/powerpoint/2010/main" val="1842643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874F87A7-A158-4488-BD73-23AC50AD4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2413" y="328297"/>
            <a:ext cx="4702629" cy="926333"/>
          </a:xfrm>
        </p:spPr>
        <p:txBody>
          <a:bodyPr>
            <a:normAutofit fontScale="90000"/>
          </a:bodyPr>
          <a:lstStyle/>
          <a:p>
            <a:r>
              <a:rPr lang="hu-HU" dirty="0"/>
              <a:t>Fenntartható fejlődés</a:t>
            </a:r>
            <a:br>
              <a:rPr lang="hu-HU" dirty="0"/>
            </a:br>
            <a:endParaRPr lang="hu-HU" dirty="0"/>
          </a:p>
        </p:txBody>
      </p:sp>
      <p:graphicFrame>
        <p:nvGraphicFramePr>
          <p:cNvPr id="6" name="Tartalom helye 5">
            <a:extLst>
              <a:ext uri="{FF2B5EF4-FFF2-40B4-BE49-F238E27FC236}">
                <a16:creationId xmlns:a16="http://schemas.microsoft.com/office/drawing/2014/main" xmlns="" id="{A8195A93-2FEA-4118-8BA3-EF00AECB67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2658576"/>
              </p:ext>
            </p:extLst>
          </p:nvPr>
        </p:nvGraphicFramePr>
        <p:xfrm>
          <a:off x="6746424" y="1254630"/>
          <a:ext cx="5445576" cy="4914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8" name="Egyenes összekötő nyíllal 7">
            <a:extLst>
              <a:ext uri="{FF2B5EF4-FFF2-40B4-BE49-F238E27FC236}">
                <a16:creationId xmlns:a16="http://schemas.microsoft.com/office/drawing/2014/main" xmlns="" id="{78181144-42AD-4B3D-8743-71DEFAB72C81}"/>
              </a:ext>
            </a:extLst>
          </p:cNvPr>
          <p:cNvCxnSpPr>
            <a:cxnSpLocks/>
          </p:cNvCxnSpPr>
          <p:nvPr/>
        </p:nvCxnSpPr>
        <p:spPr>
          <a:xfrm>
            <a:off x="7436059" y="791463"/>
            <a:ext cx="2033153" cy="3270115"/>
          </a:xfrm>
          <a:prstGeom prst="straightConnector1">
            <a:avLst/>
          </a:prstGeom>
          <a:ln w="762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zövegdoboz 8">
            <a:extLst>
              <a:ext uri="{FF2B5EF4-FFF2-40B4-BE49-F238E27FC236}">
                <a16:creationId xmlns:a16="http://schemas.microsoft.com/office/drawing/2014/main" xmlns="" id="{DEA165AE-6342-43AD-B442-835CFB1902BF}"/>
              </a:ext>
            </a:extLst>
          </p:cNvPr>
          <p:cNvSpPr txBox="1"/>
          <p:nvPr/>
        </p:nvSpPr>
        <p:spPr>
          <a:xfrm>
            <a:off x="3963873" y="5446496"/>
            <a:ext cx="260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Társadalom elöregedése</a:t>
            </a:r>
          </a:p>
        </p:txBody>
      </p:sp>
      <p:cxnSp>
        <p:nvCxnSpPr>
          <p:cNvPr id="10" name="Egyenes összekötő nyíllal 9">
            <a:extLst>
              <a:ext uri="{FF2B5EF4-FFF2-40B4-BE49-F238E27FC236}">
                <a16:creationId xmlns:a16="http://schemas.microsoft.com/office/drawing/2014/main" xmlns="" id="{17F4AB4A-9757-4FC7-AAA8-DE33036857B6}"/>
              </a:ext>
            </a:extLst>
          </p:cNvPr>
          <p:cNvCxnSpPr>
            <a:cxnSpLocks/>
          </p:cNvCxnSpPr>
          <p:nvPr/>
        </p:nvCxnSpPr>
        <p:spPr>
          <a:xfrm flipH="1">
            <a:off x="5783580" y="5226776"/>
            <a:ext cx="1652998" cy="636814"/>
          </a:xfrm>
          <a:prstGeom prst="straightConnector1">
            <a:avLst/>
          </a:prstGeom>
          <a:ln w="762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Kép 6">
            <a:extLst>
              <a:ext uri="{FF2B5EF4-FFF2-40B4-BE49-F238E27FC236}">
                <a16:creationId xmlns:a16="http://schemas.microsoft.com/office/drawing/2014/main" xmlns="" id="{73E54664-9392-C5CD-6A3E-CE069152F9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849112" y="569992"/>
            <a:ext cx="11143800" cy="4663774"/>
          </a:xfrm>
          <a:prstGeom prst="rect">
            <a:avLst/>
          </a:prstGeom>
        </p:spPr>
      </p:pic>
      <p:sp>
        <p:nvSpPr>
          <p:cNvPr id="15" name="Élőláb helye 8">
            <a:extLst>
              <a:ext uri="{FF2B5EF4-FFF2-40B4-BE49-F238E27FC236}">
                <a16:creationId xmlns:a16="http://schemas.microsoft.com/office/drawing/2014/main" xmlns="" id="{A461E33A-CFC8-14F8-547A-4628EC5CD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hu-HU" sz="1400" dirty="0">
                <a:solidFill>
                  <a:schemeClr val="bg1">
                    <a:lumMod val="50000"/>
                  </a:schemeClr>
                </a:solidFill>
              </a:rPr>
              <a:t>Dr. Fekete Márta 2022.10.06.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xmlns="" id="{8F897C48-522B-CDC9-A219-28594A50FCBB}"/>
              </a:ext>
            </a:extLst>
          </p:cNvPr>
          <p:cNvSpPr txBox="1"/>
          <p:nvPr/>
        </p:nvSpPr>
        <p:spPr>
          <a:xfrm>
            <a:off x="11440633" y="6464605"/>
            <a:ext cx="751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6/13</a:t>
            </a:r>
          </a:p>
        </p:txBody>
      </p:sp>
    </p:spTree>
    <p:extLst>
      <p:ext uri="{BB962C8B-B14F-4D97-AF65-F5344CB8AC3E}">
        <p14:creationId xmlns:p14="http://schemas.microsoft.com/office/powerpoint/2010/main" val="1633800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EE28102-2756-A307-F8EE-C30122F59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Párhozamosan megoldandó feladatok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2A9BCCD2-BD3A-280A-AF5C-03526B35B16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/>
              <a:t>Társadalom </a:t>
            </a:r>
            <a:r>
              <a:rPr lang="hu-HU" u="sng" dirty="0"/>
              <a:t>fenntartható fejlődés</a:t>
            </a:r>
            <a:r>
              <a:rPr lang="hu-HU" dirty="0"/>
              <a:t>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58495E51-C67F-FCE3-4E5A-C555FC4F1FA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u-HU" dirty="0"/>
              <a:t>Idősek / demenciával élők </a:t>
            </a:r>
            <a:r>
              <a:rPr lang="hu-HU" u="sng" dirty="0"/>
              <a:t>ellátás</a:t>
            </a:r>
            <a:r>
              <a:rPr lang="hu-HU" dirty="0"/>
              <a:t>a megoldott legyen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996E1582-A799-44FA-B525-2C5157307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52" y="3026728"/>
            <a:ext cx="5424330" cy="3466147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xmlns="" id="{83ED836C-5CD5-4927-6A82-5E398B2AA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2520" y="3054350"/>
            <a:ext cx="5480828" cy="3257550"/>
          </a:xfrm>
          <a:prstGeom prst="rect">
            <a:avLst/>
          </a:prstGeom>
        </p:spPr>
      </p:pic>
      <p:sp>
        <p:nvSpPr>
          <p:cNvPr id="7" name="Élőláb helye 8">
            <a:extLst>
              <a:ext uri="{FF2B5EF4-FFF2-40B4-BE49-F238E27FC236}">
                <a16:creationId xmlns:a16="http://schemas.microsoft.com/office/drawing/2014/main" xmlns="" id="{B1ED4919-F116-F1D3-A338-D490E49BF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hu-HU" sz="1400" dirty="0">
                <a:solidFill>
                  <a:schemeClr val="bg1">
                    <a:lumMod val="50000"/>
                  </a:schemeClr>
                </a:solidFill>
              </a:rPr>
              <a:t>Dr. Fekete Márta 2022.10.06.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xmlns="" id="{CAB0DD88-AB1B-A8B2-9F6B-6A6BCA9620AF}"/>
              </a:ext>
            </a:extLst>
          </p:cNvPr>
          <p:cNvSpPr txBox="1"/>
          <p:nvPr/>
        </p:nvSpPr>
        <p:spPr>
          <a:xfrm>
            <a:off x="11440633" y="6464605"/>
            <a:ext cx="751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7/13</a:t>
            </a:r>
          </a:p>
        </p:txBody>
      </p:sp>
    </p:spTree>
    <p:extLst>
      <p:ext uri="{BB962C8B-B14F-4D97-AF65-F5344CB8AC3E}">
        <p14:creationId xmlns:p14="http://schemas.microsoft.com/office/powerpoint/2010/main" val="3759179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D62D3140-C5D9-4642-A068-AECA4385B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" y="18255"/>
            <a:ext cx="10515600" cy="1325563"/>
          </a:xfrm>
        </p:spPr>
        <p:txBody>
          <a:bodyPr/>
          <a:lstStyle/>
          <a:p>
            <a:r>
              <a:rPr lang="hu-HU" dirty="0"/>
              <a:t>Emberi / társadalmi fejlődés mérése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xmlns="" id="{B3DBFEE3-8283-477B-A4C0-BF1C8EF5EB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7614739"/>
              </p:ext>
            </p:extLst>
          </p:nvPr>
        </p:nvGraphicFramePr>
        <p:xfrm>
          <a:off x="237307" y="1240971"/>
          <a:ext cx="11754396" cy="3762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elirat: felfelé mutató nyíllal 2">
            <a:extLst>
              <a:ext uri="{FF2B5EF4-FFF2-40B4-BE49-F238E27FC236}">
                <a16:creationId xmlns:a16="http://schemas.microsoft.com/office/drawing/2014/main" xmlns="" id="{DBCA76C9-223E-67F8-2B33-8F6EF18C7C0B}"/>
              </a:ext>
            </a:extLst>
          </p:cNvPr>
          <p:cNvSpPr/>
          <p:nvPr/>
        </p:nvSpPr>
        <p:spPr>
          <a:xfrm>
            <a:off x="629195" y="5105796"/>
            <a:ext cx="4034245" cy="1615044"/>
          </a:xfrm>
          <a:prstGeom prst="up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3600" dirty="0"/>
              <a:t>GDP</a:t>
            </a:r>
          </a:p>
          <a:p>
            <a:pPr algn="ctr"/>
            <a:r>
              <a:rPr lang="hu-HU" sz="2400" dirty="0"/>
              <a:t>(bruttó nemzeti össztermék)</a:t>
            </a:r>
          </a:p>
        </p:txBody>
      </p:sp>
      <p:sp>
        <p:nvSpPr>
          <p:cNvPr id="6" name="Felirat: felfelé mutató nyíllal 5">
            <a:extLst>
              <a:ext uri="{FF2B5EF4-FFF2-40B4-BE49-F238E27FC236}">
                <a16:creationId xmlns:a16="http://schemas.microsoft.com/office/drawing/2014/main" xmlns="" id="{841B9B35-3797-0972-F0E4-C6D7EC93409F}"/>
              </a:ext>
            </a:extLst>
          </p:cNvPr>
          <p:cNvSpPr/>
          <p:nvPr/>
        </p:nvSpPr>
        <p:spPr>
          <a:xfrm>
            <a:off x="7528562" y="5105796"/>
            <a:ext cx="4034245" cy="1615044"/>
          </a:xfrm>
          <a:prstGeom prst="up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3600" dirty="0"/>
              <a:t>GNH</a:t>
            </a:r>
          </a:p>
          <a:p>
            <a:pPr algn="ctr"/>
            <a:r>
              <a:rPr lang="hu-HU" sz="2400" dirty="0"/>
              <a:t>(bruttó nemzeti boldogság)</a:t>
            </a:r>
          </a:p>
        </p:txBody>
      </p:sp>
      <p:sp>
        <p:nvSpPr>
          <p:cNvPr id="8" name="Élőláb helye 8">
            <a:extLst>
              <a:ext uri="{FF2B5EF4-FFF2-40B4-BE49-F238E27FC236}">
                <a16:creationId xmlns:a16="http://schemas.microsoft.com/office/drawing/2014/main" xmlns="" id="{F060D570-6ADB-AD5A-7FF1-324E259E5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hu-HU" sz="1400" dirty="0">
                <a:solidFill>
                  <a:schemeClr val="bg1">
                    <a:lumMod val="50000"/>
                  </a:schemeClr>
                </a:solidFill>
              </a:rPr>
              <a:t>Dr. Fekete Márta 2022.10.06.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xmlns="" id="{37EED3C2-D48C-3F74-8A86-D110619C59AF}"/>
              </a:ext>
            </a:extLst>
          </p:cNvPr>
          <p:cNvSpPr txBox="1"/>
          <p:nvPr/>
        </p:nvSpPr>
        <p:spPr>
          <a:xfrm>
            <a:off x="11530148" y="6515785"/>
            <a:ext cx="751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8/13</a:t>
            </a:r>
          </a:p>
        </p:txBody>
      </p:sp>
    </p:spTree>
    <p:extLst>
      <p:ext uri="{BB962C8B-B14F-4D97-AF65-F5344CB8AC3E}">
        <p14:creationId xmlns:p14="http://schemas.microsoft.com/office/powerpoint/2010/main" val="2407716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874F87A7-A158-4488-BD73-23AC50AD4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2413" y="328297"/>
            <a:ext cx="4702629" cy="926333"/>
          </a:xfrm>
        </p:spPr>
        <p:txBody>
          <a:bodyPr>
            <a:normAutofit fontScale="90000"/>
          </a:bodyPr>
          <a:lstStyle/>
          <a:p>
            <a:r>
              <a:rPr lang="hu-HU" dirty="0"/>
              <a:t>Fenntartható fejlődés</a:t>
            </a:r>
            <a:br>
              <a:rPr lang="hu-HU" dirty="0"/>
            </a:br>
            <a:endParaRPr lang="hu-HU" dirty="0"/>
          </a:p>
        </p:txBody>
      </p:sp>
      <p:graphicFrame>
        <p:nvGraphicFramePr>
          <p:cNvPr id="6" name="Tartalom helye 5">
            <a:extLst>
              <a:ext uri="{FF2B5EF4-FFF2-40B4-BE49-F238E27FC236}">
                <a16:creationId xmlns:a16="http://schemas.microsoft.com/office/drawing/2014/main" xmlns="" id="{A8195A93-2FEA-4118-8BA3-EF00AECB67A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746424" y="1254630"/>
          <a:ext cx="5445576" cy="4914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8" name="Egyenes összekötő nyíllal 7">
            <a:extLst>
              <a:ext uri="{FF2B5EF4-FFF2-40B4-BE49-F238E27FC236}">
                <a16:creationId xmlns:a16="http://schemas.microsoft.com/office/drawing/2014/main" xmlns="" id="{78181144-42AD-4B3D-8743-71DEFAB72C81}"/>
              </a:ext>
            </a:extLst>
          </p:cNvPr>
          <p:cNvCxnSpPr>
            <a:cxnSpLocks/>
          </p:cNvCxnSpPr>
          <p:nvPr/>
        </p:nvCxnSpPr>
        <p:spPr>
          <a:xfrm>
            <a:off x="7436059" y="791463"/>
            <a:ext cx="2033153" cy="3270115"/>
          </a:xfrm>
          <a:prstGeom prst="straightConnector1">
            <a:avLst/>
          </a:prstGeom>
          <a:ln w="762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zövegdoboz 8">
            <a:extLst>
              <a:ext uri="{FF2B5EF4-FFF2-40B4-BE49-F238E27FC236}">
                <a16:creationId xmlns:a16="http://schemas.microsoft.com/office/drawing/2014/main" xmlns="" id="{DEA165AE-6342-43AD-B442-835CFB1902BF}"/>
              </a:ext>
            </a:extLst>
          </p:cNvPr>
          <p:cNvSpPr txBox="1"/>
          <p:nvPr/>
        </p:nvSpPr>
        <p:spPr>
          <a:xfrm>
            <a:off x="3963873" y="5446496"/>
            <a:ext cx="260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Társadalom elöregedése</a:t>
            </a:r>
          </a:p>
        </p:txBody>
      </p:sp>
      <p:cxnSp>
        <p:nvCxnSpPr>
          <p:cNvPr id="10" name="Egyenes összekötő nyíllal 9">
            <a:extLst>
              <a:ext uri="{FF2B5EF4-FFF2-40B4-BE49-F238E27FC236}">
                <a16:creationId xmlns:a16="http://schemas.microsoft.com/office/drawing/2014/main" xmlns="" id="{17F4AB4A-9757-4FC7-AAA8-DE33036857B6}"/>
              </a:ext>
            </a:extLst>
          </p:cNvPr>
          <p:cNvCxnSpPr>
            <a:cxnSpLocks/>
          </p:cNvCxnSpPr>
          <p:nvPr/>
        </p:nvCxnSpPr>
        <p:spPr>
          <a:xfrm flipH="1">
            <a:off x="5783580" y="5226776"/>
            <a:ext cx="1652998" cy="636814"/>
          </a:xfrm>
          <a:prstGeom prst="straightConnector1">
            <a:avLst/>
          </a:prstGeom>
          <a:ln w="762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Kép 2">
            <a:extLst>
              <a:ext uri="{FF2B5EF4-FFF2-40B4-BE49-F238E27FC236}">
                <a16:creationId xmlns:a16="http://schemas.microsoft.com/office/drawing/2014/main" xmlns="" id="{D425EECA-CF56-5DFE-2C3D-C34E92041D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4421" y="1083285"/>
            <a:ext cx="6493433" cy="4095116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xmlns="" id="{08A5FA04-90E7-802F-4F24-A687DBFA65C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6201" y="5280896"/>
            <a:ext cx="3575721" cy="327269"/>
          </a:xfrm>
          <a:prstGeom prst="rect">
            <a:avLst/>
          </a:prstGeom>
        </p:spPr>
      </p:pic>
      <p:sp>
        <p:nvSpPr>
          <p:cNvPr id="5" name="Élőláb helye 8">
            <a:extLst>
              <a:ext uri="{FF2B5EF4-FFF2-40B4-BE49-F238E27FC236}">
                <a16:creationId xmlns:a16="http://schemas.microsoft.com/office/drawing/2014/main" xmlns="" id="{087711C1-C4BC-91A9-1B69-F85FF7624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hu-HU" sz="1400" dirty="0">
                <a:solidFill>
                  <a:schemeClr val="bg1">
                    <a:lumMod val="50000"/>
                  </a:schemeClr>
                </a:solidFill>
              </a:rPr>
              <a:t>Dr. Fekete Márta 2022.10.06.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xmlns="" id="{BB3A8918-1FCB-166B-154F-5894077B55D0}"/>
              </a:ext>
            </a:extLst>
          </p:cNvPr>
          <p:cNvSpPr txBox="1"/>
          <p:nvPr/>
        </p:nvSpPr>
        <p:spPr>
          <a:xfrm>
            <a:off x="11440633" y="6464605"/>
            <a:ext cx="751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9/13</a:t>
            </a:r>
          </a:p>
        </p:txBody>
      </p:sp>
    </p:spTree>
    <p:extLst>
      <p:ext uri="{BB962C8B-B14F-4D97-AF65-F5344CB8AC3E}">
        <p14:creationId xmlns:p14="http://schemas.microsoft.com/office/powerpoint/2010/main" val="4015408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2979</TotalTime>
  <Words>428</Words>
  <Application>Microsoft Office PowerPoint</Application>
  <PresentationFormat>Szélesvásznú</PresentationFormat>
  <Paragraphs>107</Paragraphs>
  <Slides>13</Slides>
  <Notes>7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Office-téma</vt:lpstr>
      <vt:lpstr>A demencia és a társadalmi fenntarthatóság összefüggései</vt:lpstr>
      <vt:lpstr>PowerPoint bemutató</vt:lpstr>
      <vt:lpstr>Az időskori funkcionális korlátozottság összetevői</vt:lpstr>
      <vt:lpstr>Fenntarthatóság</vt:lpstr>
      <vt:lpstr>„A fenntartható fejlődés  olyan fejlődés, amely kielégíti  a jelen generáció szükségleteit  anélkül, hogy veszélyeztetné  a jövő generációk esélyét  arra, hogy ők is kielégíthessék szükségleteiket.”    („Közös jövőnk” c. jelentés – ENSZ,  Brundtland Bizottság, 1987)</vt:lpstr>
      <vt:lpstr>Fenntartható fejlődés </vt:lpstr>
      <vt:lpstr>Párhozamosan megoldandó feladatok</vt:lpstr>
      <vt:lpstr>Emberi / társadalmi fejlődés mérése</vt:lpstr>
      <vt:lpstr>Fenntartható fejlődés </vt:lpstr>
      <vt:lpstr>A társadalom öregedésének mintázata</vt:lpstr>
      <vt:lpstr>Mit tehetnek a  generációk egymásért? </vt:lpstr>
      <vt:lpstr>Demenciával élőket gondozó családtagok jól-léte </vt:lpstr>
      <vt:lpstr>Köszönöm a figyelmet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demencia és a társadalmi fenntarthatóság összefüggései</dc:title>
  <dc:creator>Márta Fekete</dc:creator>
  <cp:lastModifiedBy>Erika</cp:lastModifiedBy>
  <cp:revision>6</cp:revision>
  <dcterms:created xsi:type="dcterms:W3CDTF">2022-09-23T15:14:07Z</dcterms:created>
  <dcterms:modified xsi:type="dcterms:W3CDTF">2022-10-05T15:46:00Z</dcterms:modified>
</cp:coreProperties>
</file>