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8"/>
  </p:notesMasterIdLst>
  <p:sldIdLst>
    <p:sldId id="256" r:id="rId2"/>
    <p:sldId id="376" r:id="rId3"/>
    <p:sldId id="385" r:id="rId4"/>
    <p:sldId id="377" r:id="rId5"/>
    <p:sldId id="380" r:id="rId6"/>
    <p:sldId id="381" r:id="rId7"/>
    <p:sldId id="1010" r:id="rId8"/>
    <p:sldId id="386" r:id="rId9"/>
    <p:sldId id="387" r:id="rId10"/>
    <p:sldId id="384" r:id="rId11"/>
    <p:sldId id="378" r:id="rId12"/>
    <p:sldId id="379" r:id="rId13"/>
    <p:sldId id="383" r:id="rId14"/>
    <p:sldId id="382" r:id="rId15"/>
    <p:sldId id="375" r:id="rId16"/>
    <p:sldId id="388" r:id="rId17"/>
  </p:sldIdLst>
  <p:sldSz cx="9144000" cy="6858000" type="screen4x3"/>
  <p:notesSz cx="6858000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5" autoAdjust="0"/>
    <p:restoredTop sz="94660"/>
  </p:normalViewPr>
  <p:slideViewPr>
    <p:cSldViewPr>
      <p:cViewPr varScale="1">
        <p:scale>
          <a:sx n="43" d="100"/>
          <a:sy n="43" d="100"/>
        </p:scale>
        <p:origin x="32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72532-2365-4550-8B7C-814F0932B43A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6A672-4FCD-4D73-BD21-E8DEC8139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6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page - Text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ueGradient">
            <a:extLst>
              <a:ext uri="{FF2B5EF4-FFF2-40B4-BE49-F238E27FC236}">
                <a16:creationId xmlns:a16="http://schemas.microsoft.com/office/drawing/2014/main" id="{C823A2E7-BD61-453C-B862-4CDC3F39569A}"/>
              </a:ext>
            </a:extLst>
          </p:cNvPr>
          <p:cNvSpPr/>
          <p:nvPr userDrawn="1"/>
        </p:nvSpPr>
        <p:spPr bwMode="gray">
          <a:xfrm>
            <a:off x="0" y="4280400"/>
            <a:ext cx="9144000" cy="2592000"/>
          </a:xfrm>
          <a:prstGeom prst="rect">
            <a:avLst/>
          </a:prstGeom>
          <a:gradFill flip="none" rotWithShape="1">
            <a:gsLst>
              <a:gs pos="11000">
                <a:schemeClr val="bg1">
                  <a:alpha val="78000"/>
                </a:schemeClr>
              </a:gs>
              <a:gs pos="100000">
                <a:srgbClr val="2EAEDA">
                  <a:alpha val="78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" noProof="1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egalEntity">
            <a:extLst>
              <a:ext uri="{FF2B5EF4-FFF2-40B4-BE49-F238E27FC236}">
                <a16:creationId xmlns:a16="http://schemas.microsoft.com/office/drawing/2014/main" id="{34B0BDDD-BBEB-4C72-8845-79E12FBCAFA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04000" y="4561200"/>
            <a:ext cx="2880000" cy="2088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r">
              <a:buFontTx/>
              <a:buNone/>
              <a:defRPr sz="1100"/>
            </a:lvl1pPr>
            <a:lvl2pPr marL="475200" indent="0" algn="r">
              <a:buFontTx/>
              <a:buNone/>
              <a:defRPr sz="1200"/>
            </a:lvl2pPr>
            <a:lvl3pPr algn="r">
              <a:buFontTx/>
              <a:buNone/>
              <a:defRPr sz="1200"/>
            </a:lvl3pPr>
            <a:lvl4pPr marL="1425600" indent="0" algn="r">
              <a:buFontTx/>
              <a:buNone/>
              <a:defRPr sz="1200"/>
            </a:lvl4pPr>
            <a:lvl5pPr marL="2001600" indent="0" algn="r">
              <a:buFontTx/>
              <a:buNone/>
              <a:defRPr sz="1200"/>
            </a:lvl5pPr>
          </a:lstStyle>
          <a:p>
            <a:pPr lvl="0"/>
            <a:r>
              <a:rPr lang="en-GB" noProof="0" dirty="0"/>
              <a:t>[Insert legal entity - classification level]</a:t>
            </a:r>
          </a:p>
        </p:txBody>
      </p:sp>
      <p:sp>
        <p:nvSpPr>
          <p:cNvPr id="12" name="CityDate">
            <a:extLst>
              <a:ext uri="{FF2B5EF4-FFF2-40B4-BE49-F238E27FC236}">
                <a16:creationId xmlns:a16="http://schemas.microsoft.com/office/drawing/2014/main" id="{6AACE2C6-87E5-4264-8B0B-C5329F7318E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000" y="4939200"/>
            <a:ext cx="5040000" cy="20880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1">
                <a:latin typeface="+mn-lt"/>
                <a:cs typeface="Arial" panose="020B0604020202020204" pitchFamily="34" charset="0"/>
              </a:defRPr>
            </a:lvl1pPr>
            <a:lvl2pPr marL="342882" indent="0">
              <a:buNone/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766" indent="0">
              <a:buNone/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648" indent="0">
              <a:buNone/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532" indent="0">
              <a:buNone/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Insert city and date</a:t>
            </a:r>
          </a:p>
        </p:txBody>
      </p:sp>
      <p:sp>
        <p:nvSpPr>
          <p:cNvPr id="13" name="NameFunction">
            <a:extLst>
              <a:ext uri="{FF2B5EF4-FFF2-40B4-BE49-F238E27FC236}">
                <a16:creationId xmlns:a16="http://schemas.microsoft.com/office/drawing/2014/main" id="{423608F8-4F5D-46F8-90D9-B6365A8DE66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4561200"/>
            <a:ext cx="5040000" cy="208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 b="1">
                <a:latin typeface="+mn-lt"/>
                <a:cs typeface="Arial" panose="020B0604020202020204" pitchFamily="34" charset="0"/>
              </a:defRPr>
            </a:lvl1pPr>
            <a:lvl2pPr marL="342882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766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648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532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Insert name and function</a:t>
            </a:r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BFCB1AB1-CF4B-4994-92E8-C981B618E3E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0000" y="3279600"/>
            <a:ext cx="8179200" cy="828000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2100"/>
            </a:lvl1pPr>
          </a:lstStyle>
          <a:p>
            <a:pPr lvl="0"/>
            <a:r>
              <a:rPr lang="en-GB" noProof="0" dirty="0"/>
              <a:t>Insert subtitle</a:t>
            </a:r>
          </a:p>
        </p:txBody>
      </p:sp>
      <p:sp>
        <p:nvSpPr>
          <p:cNvPr id="15" name="Title">
            <a:extLst>
              <a:ext uri="{FF2B5EF4-FFF2-40B4-BE49-F238E27FC236}">
                <a16:creationId xmlns:a16="http://schemas.microsoft.com/office/drawing/2014/main" id="{4CD741D6-AC8A-4024-80F6-0AF8D87DD5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0000" y="892800"/>
            <a:ext cx="6663600" cy="222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en-GB" sz="3000" noProof="0" dirty="0">
                <a:latin typeface="+mj-lt"/>
                <a:cs typeface="Arial" panose="020B0604020202020204" pitchFamily="34" charset="0"/>
              </a:defRPr>
            </a:lvl1pPr>
          </a:lstStyle>
          <a:p>
            <a:pPr lvl="0" defTabSz="966788"/>
            <a:r>
              <a:rPr lang="en-GB" noProof="0" dirty="0"/>
              <a:t>Insert title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6093296"/>
            <a:ext cx="4468386" cy="44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773951"/>
      </p:ext>
    </p:extLst>
  </p:cSld>
  <p:clrMapOvr>
    <a:masterClrMapping/>
  </p:clrMapOvr>
  <p:hf sldNum="0" hdr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page - Picture - One B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Picture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280400"/>
          </a:xfrm>
          <a:prstGeom prst="rect">
            <a:avLst/>
          </a:prstGeom>
        </p:spPr>
        <p:txBody>
          <a:bodyPr lIns="0" tIns="0" rIns="0" bIns="0" anchor="ctr" anchorCtr="1">
            <a:normAutofit/>
          </a:bodyPr>
          <a:lstStyle>
            <a:lvl1pPr marL="0" indent="0">
              <a:buNone/>
              <a:defRPr sz="10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1"/>
              <a:t>Insert picture</a:t>
            </a:r>
          </a:p>
        </p:txBody>
      </p:sp>
      <p:sp>
        <p:nvSpPr>
          <p:cNvPr id="6" name="CompositeLogo"/>
          <p:cNvSpPr>
            <a:spLocks noGrp="1"/>
          </p:cNvSpPr>
          <p:nvPr>
            <p:ph type="body" sz="quarter" idx="16"/>
          </p:nvPr>
        </p:nvSpPr>
        <p:spPr bwMode="gray">
          <a:xfrm>
            <a:off x="6922800" y="359734"/>
            <a:ext cx="1861200" cy="968400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10" name="BlueGradient">
            <a:extLst>
              <a:ext uri="{FF2B5EF4-FFF2-40B4-BE49-F238E27FC236}">
                <a16:creationId xmlns:a16="http://schemas.microsoft.com/office/drawing/2014/main" id="{59C51691-4D3F-44A9-9003-5D539E29DC6E}"/>
              </a:ext>
            </a:extLst>
          </p:cNvPr>
          <p:cNvSpPr/>
          <p:nvPr userDrawn="1"/>
        </p:nvSpPr>
        <p:spPr bwMode="gray">
          <a:xfrm>
            <a:off x="0" y="4280400"/>
            <a:ext cx="9144000" cy="2592000"/>
          </a:xfrm>
          <a:prstGeom prst="rect">
            <a:avLst/>
          </a:prstGeom>
          <a:gradFill flip="none" rotWithShape="1">
            <a:gsLst>
              <a:gs pos="11000">
                <a:schemeClr val="bg1">
                  <a:alpha val="78000"/>
                </a:schemeClr>
              </a:gs>
              <a:gs pos="100000">
                <a:srgbClr val="2EAEDA">
                  <a:alpha val="78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" noProof="1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egalEntity">
            <a:extLst>
              <a:ext uri="{FF2B5EF4-FFF2-40B4-BE49-F238E27FC236}">
                <a16:creationId xmlns:a16="http://schemas.microsoft.com/office/drawing/2014/main" id="{11EDC37F-EB98-44AE-ADC1-6FD4F3E4A9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04000" y="4561200"/>
            <a:ext cx="2880000" cy="2088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r">
              <a:buFontTx/>
              <a:buNone/>
              <a:defRPr sz="1100"/>
            </a:lvl1pPr>
            <a:lvl2pPr marL="475200" indent="0" algn="r">
              <a:buFontTx/>
              <a:buNone/>
              <a:defRPr sz="1200"/>
            </a:lvl2pPr>
            <a:lvl3pPr algn="r">
              <a:buFontTx/>
              <a:buNone/>
              <a:defRPr sz="1200"/>
            </a:lvl3pPr>
            <a:lvl4pPr marL="1425600" indent="0" algn="r">
              <a:buFontTx/>
              <a:buNone/>
              <a:defRPr sz="1200"/>
            </a:lvl4pPr>
            <a:lvl5pPr marL="2001600" indent="0" algn="r">
              <a:buFontTx/>
              <a:buNone/>
              <a:defRPr sz="1200"/>
            </a:lvl5pPr>
          </a:lstStyle>
          <a:p>
            <a:pPr lvl="0"/>
            <a:r>
              <a:rPr lang="en-GB" noProof="0" dirty="0"/>
              <a:t>[Insert legal entity - classification level]</a:t>
            </a:r>
          </a:p>
        </p:txBody>
      </p:sp>
      <p:sp>
        <p:nvSpPr>
          <p:cNvPr id="15" name="CityDate">
            <a:extLst>
              <a:ext uri="{FF2B5EF4-FFF2-40B4-BE49-F238E27FC236}">
                <a16:creationId xmlns:a16="http://schemas.microsoft.com/office/drawing/2014/main" id="{E973044F-5559-4264-9FDB-31939BB8BB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000" y="4939200"/>
            <a:ext cx="5040000" cy="20880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1">
                <a:latin typeface="+mn-lt"/>
                <a:cs typeface="Arial" panose="020B0604020202020204" pitchFamily="34" charset="0"/>
              </a:defRPr>
            </a:lvl1pPr>
            <a:lvl2pPr marL="342882" indent="0">
              <a:buNone/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766" indent="0">
              <a:buNone/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648" indent="0">
              <a:buNone/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532" indent="0">
              <a:buNone/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Insert city and date</a:t>
            </a:r>
          </a:p>
        </p:txBody>
      </p:sp>
      <p:sp>
        <p:nvSpPr>
          <p:cNvPr id="18" name="NameFunction">
            <a:extLst>
              <a:ext uri="{FF2B5EF4-FFF2-40B4-BE49-F238E27FC236}">
                <a16:creationId xmlns:a16="http://schemas.microsoft.com/office/drawing/2014/main" id="{B447A6C8-B6FF-4DFE-A72C-36B2663E47E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0000" y="4561200"/>
            <a:ext cx="5040000" cy="208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 b="1">
                <a:latin typeface="+mn-lt"/>
                <a:cs typeface="Arial" panose="020B0604020202020204" pitchFamily="34" charset="0"/>
              </a:defRPr>
            </a:lvl1pPr>
            <a:lvl2pPr marL="342882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766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648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532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Insert name and function</a:t>
            </a:r>
          </a:p>
        </p:txBody>
      </p:sp>
      <p:sp>
        <p:nvSpPr>
          <p:cNvPr id="19" name="Subtitle">
            <a:extLst>
              <a:ext uri="{FF2B5EF4-FFF2-40B4-BE49-F238E27FC236}">
                <a16:creationId xmlns:a16="http://schemas.microsoft.com/office/drawing/2014/main" id="{8F5541FC-FC71-41AE-8B82-7A4CC00255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0000" y="3279600"/>
            <a:ext cx="8179200" cy="828000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2100"/>
            </a:lvl1pPr>
          </a:lstStyle>
          <a:p>
            <a:pPr lvl="0"/>
            <a:r>
              <a:rPr lang="en-GB" noProof="0" dirty="0"/>
              <a:t>Insert subtitle</a:t>
            </a:r>
          </a:p>
        </p:txBody>
      </p:sp>
      <p:sp>
        <p:nvSpPr>
          <p:cNvPr id="25" name="Title">
            <a:extLst>
              <a:ext uri="{FF2B5EF4-FFF2-40B4-BE49-F238E27FC236}">
                <a16:creationId xmlns:a16="http://schemas.microsoft.com/office/drawing/2014/main" id="{5169838B-F0A8-4416-9244-B0AE7F517F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0000" y="892800"/>
            <a:ext cx="6282000" cy="10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en-GB" sz="3000" noProof="0" dirty="0">
                <a:latin typeface="+mj-lt"/>
                <a:cs typeface="Arial" panose="020B0604020202020204" pitchFamily="34" charset="0"/>
              </a:defRPr>
            </a:lvl1pPr>
          </a:lstStyle>
          <a:p>
            <a:pPr lvl="0" defTabSz="966788"/>
            <a:r>
              <a:rPr lang="en-GB" noProof="0" dirty="0"/>
              <a:t>Insert title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807" y="6138700"/>
            <a:ext cx="4468386" cy="44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841485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Slide -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"/>
          <p:cNvSpPr>
            <a:spLocks noGrp="1"/>
          </p:cNvSpPr>
          <p:nvPr>
            <p:ph type="pic" sz="quarter" idx="15"/>
          </p:nvPr>
        </p:nvSpPr>
        <p:spPr>
          <a:xfrm>
            <a:off x="0" y="1033200"/>
            <a:ext cx="5792400" cy="5832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1"/>
              <a:t>Click icon to add picture</a:t>
            </a:r>
            <a:endParaRPr lang="en-GB" noProof="1"/>
          </a:p>
        </p:txBody>
      </p:sp>
      <p:sp>
        <p:nvSpPr>
          <p:cNvPr id="7" name="LegalEntity"/>
          <p:cNvSpPr>
            <a:spLocks noGrp="1"/>
          </p:cNvSpPr>
          <p:nvPr>
            <p:ph type="body" sz="quarter" idx="12" hasCustomPrompt="1"/>
          </p:nvPr>
        </p:nvSpPr>
        <p:spPr>
          <a:xfrm>
            <a:off x="3312000" y="6705380"/>
            <a:ext cx="2520000" cy="1440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900"/>
            </a:lvl1pPr>
            <a:lvl2pPr marL="457200" indent="0" algn="ctr">
              <a:buFontTx/>
              <a:buNone/>
              <a:defRPr sz="900"/>
            </a:lvl2pPr>
            <a:lvl3pPr marL="914400" indent="0" algn="ctr">
              <a:buFontTx/>
              <a:buNone/>
              <a:defRPr sz="900"/>
            </a:lvl3pPr>
            <a:lvl4pPr marL="1371600" indent="0" algn="ctr">
              <a:buFontTx/>
              <a:buNone/>
              <a:defRPr sz="900"/>
            </a:lvl4pPr>
            <a:lvl5pPr marL="1828800" indent="0" algn="ctr">
              <a:buFontTx/>
              <a:buNone/>
              <a:defRPr sz="900"/>
            </a:lvl5pPr>
          </a:lstStyle>
          <a:p>
            <a:pPr lvl="0"/>
            <a:r>
              <a:rPr lang="en-GB" noProof="0" dirty="0"/>
              <a:t>[Insert legal entity - classification level]</a:t>
            </a:r>
          </a:p>
        </p:txBody>
      </p:sp>
      <p:sp>
        <p:nvSpPr>
          <p:cNvPr id="4" name="SlideNumber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1D1043DC-2681-49D5-9D69-158B3FA3398E}" type="slidenum">
              <a:rPr lang="en-GB" noProof="1" dirty="0" smtClean="0"/>
              <a:pPr>
                <a:defRPr/>
              </a:pPr>
              <a:t>‹#›</a:t>
            </a:fld>
            <a:endParaRPr lang="en-GB" noProof="1"/>
          </a:p>
        </p:txBody>
      </p:sp>
      <p:sp>
        <p:nvSpPr>
          <p:cNvPr id="11" name="Text"/>
          <p:cNvSpPr>
            <a:spLocks noGrp="1"/>
          </p:cNvSpPr>
          <p:nvPr>
            <p:ph sz="quarter" idx="16" hasCustomPrompt="1"/>
          </p:nvPr>
        </p:nvSpPr>
        <p:spPr>
          <a:xfrm>
            <a:off x="5983200" y="1260000"/>
            <a:ext cx="2980800" cy="4680000"/>
          </a:xfrm>
        </p:spPr>
        <p:txBody>
          <a:bodyPr anchor="ctr"/>
          <a:lstStyle>
            <a:lvl1pPr marL="176400" marR="0" indent="-176400" algn="l" defTabSz="34288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1pPr>
            <a:lvl2pPr marL="626400" marR="0" indent="-169200" algn="l" defTabSz="34288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2pPr>
            <a:lvl3pPr marL="1080000" marR="0" indent="-165600" algn="l" defTabSz="34288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3pPr>
            <a:lvl4pPr marL="1522800" marR="0" indent="-151200" algn="l" defTabSz="34288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4pPr>
            <a:lvl5pPr marL="1972800" marR="0" indent="-144000" algn="l" defTabSz="34288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  <a:p>
            <a:pPr lvl="1"/>
            <a:r>
              <a:rPr lang="en-GB" noProof="0" dirty="0"/>
              <a:t>2° level</a:t>
            </a:r>
          </a:p>
          <a:p>
            <a:pPr lvl="2"/>
            <a:r>
              <a:rPr lang="en-GB" noProof="0" dirty="0"/>
              <a:t>3° level</a:t>
            </a:r>
          </a:p>
          <a:p>
            <a:pPr lvl="3"/>
            <a:r>
              <a:rPr lang="en-GB" noProof="0" dirty="0"/>
              <a:t>4° level</a:t>
            </a:r>
          </a:p>
          <a:p>
            <a:pPr lvl="4"/>
            <a:r>
              <a:rPr lang="en-GB" noProof="0" dirty="0"/>
              <a:t>5° level</a:t>
            </a:r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1950"/>
              </a:lnSpc>
              <a:defRPr/>
            </a:lvl1pPr>
          </a:lstStyle>
          <a:p>
            <a:r>
              <a:rPr lang="en-GB" noProof="0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429901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nal Slide - Picture onl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033200"/>
            <a:ext cx="9144000" cy="5832000"/>
          </a:xfrm>
          <a:prstGeom prst="rect">
            <a:avLst/>
          </a:prstGeom>
        </p:spPr>
        <p:txBody>
          <a:bodyPr lIns="0" tIns="0" rIns="0" bIns="0" anchor="ctr" anchorCtr="1">
            <a:normAutofit/>
          </a:bodyPr>
          <a:lstStyle>
            <a:lvl1pPr marL="0" indent="0">
              <a:buNone/>
              <a:defRPr sz="10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1"/>
              <a:t>Insert picture</a:t>
            </a:r>
          </a:p>
        </p:txBody>
      </p:sp>
      <p:sp>
        <p:nvSpPr>
          <p:cNvPr id="4" name="LegalEntity"/>
          <p:cNvSpPr>
            <a:spLocks noGrp="1"/>
          </p:cNvSpPr>
          <p:nvPr>
            <p:ph type="body" sz="quarter" idx="14" hasCustomPrompt="1"/>
          </p:nvPr>
        </p:nvSpPr>
        <p:spPr>
          <a:xfrm>
            <a:off x="3312000" y="6705380"/>
            <a:ext cx="2520000" cy="1440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900"/>
            </a:lvl1pPr>
            <a:lvl2pPr marL="457200" indent="0" algn="ctr">
              <a:buFontTx/>
              <a:buNone/>
              <a:defRPr sz="900"/>
            </a:lvl2pPr>
            <a:lvl3pPr marL="914400" indent="0" algn="ctr">
              <a:buFontTx/>
              <a:buNone/>
              <a:defRPr sz="900"/>
            </a:lvl3pPr>
            <a:lvl4pPr marL="1371600" indent="0" algn="ctr">
              <a:buFontTx/>
              <a:buNone/>
              <a:defRPr sz="900"/>
            </a:lvl4pPr>
            <a:lvl5pPr marL="1828800" indent="0" algn="ctr">
              <a:buFontTx/>
              <a:buNone/>
              <a:defRPr sz="900"/>
            </a:lvl5pPr>
          </a:lstStyle>
          <a:p>
            <a:pPr lvl="0"/>
            <a:r>
              <a:rPr lang="en-GB" noProof="0" dirty="0"/>
              <a:t>[Insert legal entity - classification level]</a:t>
            </a:r>
          </a:p>
        </p:txBody>
      </p:sp>
      <p:sp>
        <p:nvSpPr>
          <p:cNvPr id="10" name="SlideNumber"/>
          <p:cNvSpPr>
            <a:spLocks noGrp="1"/>
          </p:cNvSpPr>
          <p:nvPr>
            <p:ph type="sldNum" sz="quarter" idx="11"/>
          </p:nvPr>
        </p:nvSpPr>
        <p:spPr>
          <a:xfrm>
            <a:off x="270000" y="6318000"/>
            <a:ext cx="270000" cy="360000"/>
          </a:xfrm>
        </p:spPr>
        <p:txBody>
          <a:bodyPr>
            <a:noAutofit/>
          </a:bodyPr>
          <a:lstStyle/>
          <a:p>
            <a:pPr>
              <a:defRPr/>
            </a:pPr>
            <a:fld id="{1D1043DC-2681-49D5-9D69-158B3FA3398E}" type="slidenum">
              <a:rPr lang="en-GB" noProof="1" dirty="0" smtClean="0"/>
              <a:pPr>
                <a:defRPr/>
              </a:pPr>
              <a:t>‹#›</a:t>
            </a:fld>
            <a:endParaRPr lang="en-GB" noProof="1"/>
          </a:p>
        </p:txBody>
      </p:sp>
      <p:sp>
        <p:nvSpPr>
          <p:cNvPr id="9" name="Headline"/>
          <p:cNvSpPr>
            <a:spLocks noChangeShapeType="1"/>
          </p:cNvSpPr>
          <p:nvPr userDrawn="1"/>
        </p:nvSpPr>
        <p:spPr bwMode="auto">
          <a:xfrm>
            <a:off x="0" y="1026000"/>
            <a:ext cx="9144000" cy="0"/>
          </a:xfrm>
          <a:prstGeom prst="line">
            <a:avLst/>
          </a:prstGeom>
          <a:noFill/>
          <a:ln w="19050">
            <a:solidFill>
              <a:srgbClr val="00AFD0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GB" sz="100" noProof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1950"/>
              </a:lnSpc>
              <a:defRPr/>
            </a:lvl1pPr>
          </a:lstStyle>
          <a:p>
            <a:r>
              <a:rPr lang="en-GB" noProof="0" dirty="0"/>
              <a:t>Insert 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68D3ADB-8AB7-439E-8C56-0A10D2D16E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114" y="6316643"/>
            <a:ext cx="362713" cy="36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239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nal Slide - Picture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lIns="0" tIns="0" rIns="0" bIns="0" anchor="ctr" anchorCtr="1">
            <a:normAutofit/>
          </a:bodyPr>
          <a:lstStyle>
            <a:lvl1pPr marL="0" indent="0">
              <a:buNone/>
              <a:defRPr sz="10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1"/>
              <a:t>Insert picture</a:t>
            </a:r>
          </a:p>
        </p:txBody>
      </p:sp>
      <p:sp>
        <p:nvSpPr>
          <p:cNvPr id="4" name="LegalEntity"/>
          <p:cNvSpPr>
            <a:spLocks noGrp="1"/>
          </p:cNvSpPr>
          <p:nvPr>
            <p:ph type="body" sz="quarter" idx="14" hasCustomPrompt="1"/>
          </p:nvPr>
        </p:nvSpPr>
        <p:spPr>
          <a:xfrm>
            <a:off x="3312000" y="6705380"/>
            <a:ext cx="2520000" cy="1440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900"/>
            </a:lvl1pPr>
            <a:lvl2pPr marL="457200" indent="0" algn="ctr">
              <a:buFontTx/>
              <a:buNone/>
              <a:defRPr sz="900"/>
            </a:lvl2pPr>
            <a:lvl3pPr marL="914400" indent="0" algn="ctr">
              <a:buFontTx/>
              <a:buNone/>
              <a:defRPr sz="900"/>
            </a:lvl3pPr>
            <a:lvl4pPr marL="1371600" indent="0" algn="ctr">
              <a:buFontTx/>
              <a:buNone/>
              <a:defRPr sz="900"/>
            </a:lvl4pPr>
            <a:lvl5pPr marL="1828800" indent="0" algn="ctr">
              <a:buFontTx/>
              <a:buNone/>
              <a:defRPr sz="900"/>
            </a:lvl5pPr>
          </a:lstStyle>
          <a:p>
            <a:pPr lvl="0"/>
            <a:r>
              <a:rPr lang="en-GB" noProof="0" dirty="0"/>
              <a:t>[Insert legal entity - classification level]</a:t>
            </a:r>
          </a:p>
        </p:txBody>
      </p:sp>
      <p:sp>
        <p:nvSpPr>
          <p:cNvPr id="8" name="SlideNumber"/>
          <p:cNvSpPr>
            <a:spLocks noGrp="1"/>
          </p:cNvSpPr>
          <p:nvPr>
            <p:ph type="sldNum" sz="quarter" idx="11"/>
          </p:nvPr>
        </p:nvSpPr>
        <p:spPr>
          <a:xfrm>
            <a:off x="270000" y="6318000"/>
            <a:ext cx="270000" cy="360000"/>
          </a:xfrm>
        </p:spPr>
        <p:txBody>
          <a:bodyPr>
            <a:noAutofit/>
          </a:bodyPr>
          <a:lstStyle/>
          <a:p>
            <a:pPr>
              <a:defRPr/>
            </a:pPr>
            <a:fld id="{1D1043DC-2681-49D5-9D69-158B3FA3398E}" type="slidenum">
              <a:rPr lang="en-GB" noProof="1" dirty="0" smtClean="0"/>
              <a:pPr>
                <a:defRPr/>
              </a:pPr>
              <a:t>‹#›</a:t>
            </a:fld>
            <a:endParaRPr lang="en-GB" noProof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1080000" y="828000"/>
            <a:ext cx="3895200" cy="1472400"/>
          </a:xfrm>
        </p:spPr>
        <p:txBody>
          <a:bodyPr anchor="t" anchorCtr="0"/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en-GB" noProof="0" dirty="0"/>
              <a:t>Insert 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EC25CEB-AFD2-4737-937B-72F70AB0CC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114" y="6316643"/>
            <a:ext cx="362713" cy="36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562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nal Slide - Pictur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ueGradient"/>
          <p:cNvSpPr/>
          <p:nvPr userDrawn="1"/>
        </p:nvSpPr>
        <p:spPr>
          <a:xfrm>
            <a:off x="0" y="5248800"/>
            <a:ext cx="9144000" cy="1620000"/>
          </a:xfrm>
          <a:prstGeom prst="rect">
            <a:avLst/>
          </a:prstGeom>
          <a:gradFill flip="none" rotWithShape="1">
            <a:gsLst>
              <a:gs pos="11000">
                <a:schemeClr val="bg1">
                  <a:alpha val="78000"/>
                </a:schemeClr>
              </a:gs>
              <a:gs pos="100000">
                <a:srgbClr val="2EAEDA">
                  <a:alpha val="78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" noProof="1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icture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248800"/>
          </a:xfrm>
          <a:prstGeom prst="rect">
            <a:avLst/>
          </a:prstGeom>
        </p:spPr>
        <p:txBody>
          <a:bodyPr lIns="0" tIns="0" rIns="0" bIns="0" anchor="ctr" anchorCtr="1">
            <a:normAutofit/>
          </a:bodyPr>
          <a:lstStyle>
            <a:lvl1pPr marL="0" indent="0">
              <a:buNone/>
              <a:defRPr sz="10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1"/>
              <a:t>Insert picture</a:t>
            </a:r>
          </a:p>
        </p:txBody>
      </p:sp>
      <p:sp>
        <p:nvSpPr>
          <p:cNvPr id="4" name="LegalEntity"/>
          <p:cNvSpPr>
            <a:spLocks noGrp="1"/>
          </p:cNvSpPr>
          <p:nvPr>
            <p:ph type="body" sz="quarter" idx="14" hasCustomPrompt="1"/>
          </p:nvPr>
        </p:nvSpPr>
        <p:spPr>
          <a:xfrm>
            <a:off x="3312000" y="6705380"/>
            <a:ext cx="2519362" cy="1440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900"/>
            </a:lvl1pPr>
            <a:lvl2pPr marL="457200" indent="0" algn="ctr">
              <a:buFontTx/>
              <a:buNone/>
              <a:defRPr sz="900"/>
            </a:lvl2pPr>
            <a:lvl3pPr marL="914400" indent="0" algn="ctr">
              <a:buFontTx/>
              <a:buNone/>
              <a:defRPr sz="900"/>
            </a:lvl3pPr>
            <a:lvl4pPr marL="1371600" indent="0" algn="ctr">
              <a:buFontTx/>
              <a:buNone/>
              <a:defRPr sz="900"/>
            </a:lvl4pPr>
            <a:lvl5pPr marL="1828800" indent="0" algn="ctr">
              <a:buFontTx/>
              <a:buNone/>
              <a:defRPr sz="900"/>
            </a:lvl5pPr>
          </a:lstStyle>
          <a:p>
            <a:pPr lvl="0"/>
            <a:r>
              <a:rPr lang="en-GB" noProof="0" dirty="0"/>
              <a:t>[Insert legal entity - classification level]</a:t>
            </a:r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5580000"/>
            <a:ext cx="7722000" cy="979200"/>
          </a:xfrm>
        </p:spPr>
        <p:txBody>
          <a:bodyPr/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en-GB" noProof="0" dirty="0"/>
              <a:t>Insert 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79073D-0D71-40B4-876E-B7AD8D04DB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114" y="6316643"/>
            <a:ext cx="362713" cy="36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289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046DE8-5F84-4867-B2DA-9DB8ABA5508F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0834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Slide -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galEntity"/>
          <p:cNvSpPr>
            <a:spLocks noGrp="1"/>
          </p:cNvSpPr>
          <p:nvPr>
            <p:ph type="body" sz="quarter" idx="12" hasCustomPrompt="1"/>
          </p:nvPr>
        </p:nvSpPr>
        <p:spPr>
          <a:xfrm>
            <a:off x="3312000" y="6705380"/>
            <a:ext cx="2520000" cy="1440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900"/>
            </a:lvl1pPr>
            <a:lvl2pPr marL="457200" indent="0" algn="ctr">
              <a:buFontTx/>
              <a:buNone/>
              <a:defRPr sz="900"/>
            </a:lvl2pPr>
            <a:lvl3pPr marL="914400" indent="0" algn="ctr">
              <a:buFontTx/>
              <a:buNone/>
              <a:defRPr sz="900"/>
            </a:lvl3pPr>
            <a:lvl4pPr marL="1371600" indent="0" algn="ctr">
              <a:buFontTx/>
              <a:buNone/>
              <a:defRPr sz="900"/>
            </a:lvl4pPr>
            <a:lvl5pPr marL="1828800" indent="0" algn="ctr">
              <a:buFontTx/>
              <a:buNone/>
              <a:defRPr sz="900"/>
            </a:lvl5pPr>
          </a:lstStyle>
          <a:p>
            <a:pPr lvl="0"/>
            <a:r>
              <a:rPr lang="en-GB" noProof="0" dirty="0"/>
              <a:t>[Insert legal entity - classification level]</a:t>
            </a:r>
          </a:p>
        </p:txBody>
      </p:sp>
      <p:sp>
        <p:nvSpPr>
          <p:cNvPr id="8" name="Baseline"/>
          <p:cNvSpPr>
            <a:spLocks noChangeShapeType="1"/>
          </p:cNvSpPr>
          <p:nvPr userDrawn="1"/>
        </p:nvSpPr>
        <p:spPr bwMode="auto">
          <a:xfrm>
            <a:off x="0" y="6127200"/>
            <a:ext cx="9144000" cy="0"/>
          </a:xfrm>
          <a:prstGeom prst="line">
            <a:avLst/>
          </a:prstGeom>
          <a:noFill/>
          <a:ln w="19050">
            <a:solidFill>
              <a:srgbClr val="00AFD0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GB" sz="1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ooter"/>
          <p:cNvSpPr>
            <a:spLocks noGrp="1"/>
          </p:cNvSpPr>
          <p:nvPr>
            <p:ph type="body" sz="quarter" idx="16" hasCustomPrompt="1"/>
          </p:nvPr>
        </p:nvSpPr>
        <p:spPr>
          <a:xfrm>
            <a:off x="720000" y="6318250"/>
            <a:ext cx="7704000" cy="360000"/>
          </a:xfrm>
        </p:spPr>
        <p:txBody>
          <a:bodyPr>
            <a:noAutofit/>
          </a:bodyPr>
          <a:lstStyle>
            <a:lvl1pPr marL="0" indent="0">
              <a:buNone/>
              <a:defRPr sz="700">
                <a:latin typeface="+mn-lt"/>
                <a:cs typeface="Arial" panose="020B0604020202020204" pitchFamily="34" charset="0"/>
              </a:defRPr>
            </a:lvl1pPr>
            <a:lvl2pPr marL="457188" indent="0">
              <a:buNone/>
              <a:defRPr sz="800">
                <a:latin typeface="UniCredit" panose="02000506040000020004" pitchFamily="2" charset="0"/>
              </a:defRPr>
            </a:lvl2pPr>
            <a:lvl3pPr marL="914377" indent="0">
              <a:buNone/>
              <a:defRPr sz="800">
                <a:latin typeface="UniCredit" panose="02000506040000020004" pitchFamily="2" charset="0"/>
              </a:defRPr>
            </a:lvl3pPr>
            <a:lvl4pPr marL="1371566" indent="0">
              <a:buNone/>
              <a:defRPr sz="800">
                <a:latin typeface="UniCredit" panose="02000506040000020004" pitchFamily="2" charset="0"/>
              </a:defRPr>
            </a:lvl4pPr>
            <a:lvl5pPr marL="1828755" indent="0">
              <a:buNone/>
              <a:defRPr sz="800">
                <a:latin typeface="UniCredit" panose="02000506040000020004" pitchFamily="2" charset="0"/>
              </a:defRPr>
            </a:lvl5pPr>
          </a:lstStyle>
          <a:p>
            <a:pPr lvl="0"/>
            <a:r>
              <a:rPr lang="en-GB" noProof="0" dirty="0"/>
              <a:t>Insert notes</a:t>
            </a:r>
          </a:p>
        </p:txBody>
      </p:sp>
      <p:sp>
        <p:nvSpPr>
          <p:cNvPr id="4" name="SlideNumber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043DC-2681-49D5-9D69-158B3FA3398E}" type="slidenum">
              <a:rPr lang="en-GB" noProof="1" dirty="0" smtClean="0"/>
              <a:pPr>
                <a:defRPr/>
              </a:pPr>
              <a:t>‹#›</a:t>
            </a:fld>
            <a:endParaRPr lang="en-GB" noProof="1"/>
          </a:p>
        </p:txBody>
      </p:sp>
      <p:sp>
        <p:nvSpPr>
          <p:cNvPr id="11" name="Text"/>
          <p:cNvSpPr>
            <a:spLocks noGrp="1"/>
          </p:cNvSpPr>
          <p:nvPr>
            <p:ph sz="quarter" idx="15" hasCustomPrompt="1"/>
          </p:nvPr>
        </p:nvSpPr>
        <p:spPr>
          <a:xfrm>
            <a:off x="269875" y="1260000"/>
            <a:ext cx="8683200" cy="4680000"/>
          </a:xfrm>
        </p:spPr>
        <p:txBody>
          <a:bodyPr>
            <a:normAutofit/>
          </a:bodyPr>
          <a:lstStyle>
            <a:lvl1pPr marL="176213" marR="0" indent="-1762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lang="en-GB" sz="14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lang="en-GB" sz="14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079500" marR="0" indent="-1651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lang="en-GB" sz="14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522413" marR="0" indent="-1508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lang="en-GB" sz="14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973263" marR="0" indent="-1444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lang="en-GB" sz="14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Insert text</a:t>
            </a:r>
          </a:p>
          <a:p>
            <a:pPr lvl="1"/>
            <a:r>
              <a:rPr lang="en-GB" noProof="0" dirty="0"/>
              <a:t>2° level</a:t>
            </a:r>
          </a:p>
          <a:p>
            <a:pPr lvl="2"/>
            <a:r>
              <a:rPr lang="en-GB" noProof="0" dirty="0"/>
              <a:t>3° level</a:t>
            </a:r>
          </a:p>
          <a:p>
            <a:pPr lvl="3"/>
            <a:r>
              <a:rPr lang="en-GB" noProof="0" dirty="0"/>
              <a:t>4° level</a:t>
            </a:r>
          </a:p>
          <a:p>
            <a:pPr lvl="4"/>
            <a:r>
              <a:rPr lang="en-GB" noProof="0" dirty="0"/>
              <a:t>5° level</a:t>
            </a:r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1950"/>
              </a:lnSpc>
              <a:defRPr/>
            </a:lvl1pPr>
          </a:lstStyle>
          <a:p>
            <a:r>
              <a:rPr lang="en-GB" noProof="0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58466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Slide - 1 Column Tex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galEntity"/>
          <p:cNvSpPr>
            <a:spLocks noGrp="1"/>
          </p:cNvSpPr>
          <p:nvPr>
            <p:ph type="body" sz="quarter" idx="12" hasCustomPrompt="1"/>
          </p:nvPr>
        </p:nvSpPr>
        <p:spPr>
          <a:xfrm>
            <a:off x="3312000" y="6705380"/>
            <a:ext cx="2520000" cy="1440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900"/>
            </a:lvl1pPr>
            <a:lvl2pPr marL="457200" indent="0" algn="ctr">
              <a:buFontTx/>
              <a:buNone/>
              <a:defRPr sz="900"/>
            </a:lvl2pPr>
            <a:lvl3pPr marL="914400" indent="0" algn="ctr">
              <a:buFontTx/>
              <a:buNone/>
              <a:defRPr sz="900"/>
            </a:lvl3pPr>
            <a:lvl4pPr marL="1371600" indent="0" algn="ctr">
              <a:buFontTx/>
              <a:buNone/>
              <a:defRPr sz="900"/>
            </a:lvl4pPr>
            <a:lvl5pPr marL="1828800" indent="0" algn="ctr">
              <a:buFontTx/>
              <a:buNone/>
              <a:defRPr sz="900"/>
            </a:lvl5pPr>
          </a:lstStyle>
          <a:p>
            <a:pPr lvl="0"/>
            <a:r>
              <a:rPr lang="en-GB" noProof="0" dirty="0"/>
              <a:t>[Insert legal entity - classification level]</a:t>
            </a:r>
          </a:p>
        </p:txBody>
      </p:sp>
      <p:sp>
        <p:nvSpPr>
          <p:cNvPr id="8" name="Footer"/>
          <p:cNvSpPr>
            <a:spLocks noGrp="1"/>
          </p:cNvSpPr>
          <p:nvPr>
            <p:ph type="body" sz="quarter" idx="16" hasCustomPrompt="1"/>
          </p:nvPr>
        </p:nvSpPr>
        <p:spPr>
          <a:xfrm>
            <a:off x="720000" y="6318250"/>
            <a:ext cx="7704000" cy="360000"/>
          </a:xfrm>
        </p:spPr>
        <p:txBody>
          <a:bodyPr>
            <a:noAutofit/>
          </a:bodyPr>
          <a:lstStyle>
            <a:lvl1pPr marL="0" indent="0">
              <a:buNone/>
              <a:defRPr sz="700">
                <a:latin typeface="+mn-lt"/>
                <a:cs typeface="Arial" panose="020B0604020202020204" pitchFamily="34" charset="0"/>
              </a:defRPr>
            </a:lvl1pPr>
            <a:lvl2pPr marL="457188" indent="0">
              <a:buNone/>
              <a:defRPr sz="800">
                <a:latin typeface="UniCredit" panose="02000506040000020004" pitchFamily="2" charset="0"/>
              </a:defRPr>
            </a:lvl2pPr>
            <a:lvl3pPr marL="914377" indent="0">
              <a:buNone/>
              <a:defRPr sz="800">
                <a:latin typeface="UniCredit" panose="02000506040000020004" pitchFamily="2" charset="0"/>
              </a:defRPr>
            </a:lvl3pPr>
            <a:lvl4pPr marL="1371566" indent="0">
              <a:buNone/>
              <a:defRPr sz="800">
                <a:latin typeface="UniCredit" panose="02000506040000020004" pitchFamily="2" charset="0"/>
              </a:defRPr>
            </a:lvl4pPr>
            <a:lvl5pPr marL="1828755" indent="0">
              <a:buNone/>
              <a:defRPr sz="800">
                <a:latin typeface="UniCredit" panose="02000506040000020004" pitchFamily="2" charset="0"/>
              </a:defRPr>
            </a:lvl5pPr>
          </a:lstStyle>
          <a:p>
            <a:pPr lvl="0"/>
            <a:r>
              <a:rPr lang="en-GB" noProof="0" dirty="0"/>
              <a:t>Insert notes</a:t>
            </a:r>
          </a:p>
        </p:txBody>
      </p:sp>
      <p:sp>
        <p:nvSpPr>
          <p:cNvPr id="4" name="SlideNumber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043DC-2681-49D5-9D69-158B3FA3398E}" type="slidenum">
              <a:rPr lang="en-GB" noProof="1" dirty="0" smtClean="0"/>
              <a:pPr>
                <a:defRPr/>
              </a:pPr>
              <a:t>‹#›</a:t>
            </a:fld>
            <a:endParaRPr lang="en-GB" noProof="1"/>
          </a:p>
        </p:txBody>
      </p:sp>
      <p:sp>
        <p:nvSpPr>
          <p:cNvPr id="10" name="Text"/>
          <p:cNvSpPr>
            <a:spLocks noGrp="1"/>
          </p:cNvSpPr>
          <p:nvPr>
            <p:ph sz="quarter" idx="15" hasCustomPrompt="1"/>
          </p:nvPr>
        </p:nvSpPr>
        <p:spPr>
          <a:xfrm>
            <a:off x="269875" y="1260000"/>
            <a:ext cx="8683200" cy="4680000"/>
          </a:xfrm>
        </p:spPr>
        <p:txBody>
          <a:bodyPr/>
          <a:lstStyle>
            <a:lvl1pPr marL="176400" marR="0" indent="-176400" algn="l" defTabSz="457200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lang="en-GB" sz="14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26400" marR="0" indent="-169200" algn="l" defTabSz="457200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lang="en-GB" sz="14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080000" marR="0" indent="-165600" algn="l" defTabSz="457200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lang="en-GB" sz="14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522800" marR="0" indent="-151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lang="en-GB" sz="14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972800" marR="0" indent="-144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lang="en-GB" sz="14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</a:lstStyle>
          <a:p>
            <a:pPr marL="176400" marR="0" lvl="0" indent="-176400" algn="l" defTabSz="457200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Insert text</a:t>
            </a:r>
          </a:p>
          <a:p>
            <a:pPr marL="626400" marR="0" lvl="1" indent="-169200" algn="l" defTabSz="457200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2° level</a:t>
            </a:r>
          </a:p>
          <a:p>
            <a:pPr marL="1080000" marR="0" lvl="2" indent="-165600" algn="l" defTabSz="457200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3° level</a:t>
            </a:r>
          </a:p>
          <a:p>
            <a:pPr marL="1522800" marR="0" lvl="3" indent="-151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4° level</a:t>
            </a:r>
          </a:p>
          <a:p>
            <a:pPr marL="1972800" marR="0" lvl="4" indent="-144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5° level</a:t>
            </a:r>
          </a:p>
          <a:p>
            <a:pPr lvl="0"/>
            <a:endParaRPr lang="en-GB" noProof="0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1950"/>
              </a:lnSpc>
              <a:defRPr/>
            </a:lvl1pPr>
          </a:lstStyle>
          <a:p>
            <a:r>
              <a:rPr lang="en-GB" noProof="0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34152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Slide - 2 Column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galEntity"/>
          <p:cNvSpPr>
            <a:spLocks noGrp="1"/>
          </p:cNvSpPr>
          <p:nvPr>
            <p:ph type="body" sz="quarter" idx="12" hasCustomPrompt="1"/>
          </p:nvPr>
        </p:nvSpPr>
        <p:spPr>
          <a:xfrm>
            <a:off x="3312000" y="6705380"/>
            <a:ext cx="2520000" cy="1440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900"/>
            </a:lvl1pPr>
            <a:lvl2pPr marL="457200" indent="0" algn="ctr">
              <a:buFontTx/>
              <a:buNone/>
              <a:defRPr sz="900"/>
            </a:lvl2pPr>
            <a:lvl3pPr marL="914400" indent="0" algn="ctr">
              <a:buFontTx/>
              <a:buNone/>
              <a:defRPr sz="900"/>
            </a:lvl3pPr>
            <a:lvl4pPr marL="1371600" indent="0" algn="ctr">
              <a:buFontTx/>
              <a:buNone/>
              <a:defRPr sz="900"/>
            </a:lvl4pPr>
            <a:lvl5pPr marL="1828800" indent="0" algn="ctr">
              <a:buFontTx/>
              <a:buNone/>
              <a:defRPr sz="900"/>
            </a:lvl5pPr>
          </a:lstStyle>
          <a:p>
            <a:pPr lvl="0"/>
            <a:r>
              <a:rPr lang="en-GB" noProof="0" dirty="0"/>
              <a:t>[Insert legal entity - classification level]</a:t>
            </a:r>
          </a:p>
        </p:txBody>
      </p:sp>
      <p:sp>
        <p:nvSpPr>
          <p:cNvPr id="10" name="Baseline"/>
          <p:cNvSpPr>
            <a:spLocks noChangeShapeType="1"/>
          </p:cNvSpPr>
          <p:nvPr userDrawn="1"/>
        </p:nvSpPr>
        <p:spPr bwMode="auto">
          <a:xfrm>
            <a:off x="0" y="6127200"/>
            <a:ext cx="9144000" cy="0"/>
          </a:xfrm>
          <a:prstGeom prst="line">
            <a:avLst/>
          </a:prstGeom>
          <a:noFill/>
          <a:ln w="19050">
            <a:solidFill>
              <a:srgbClr val="00AFD0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GB" sz="1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ooter"/>
          <p:cNvSpPr>
            <a:spLocks noGrp="1"/>
          </p:cNvSpPr>
          <p:nvPr>
            <p:ph type="body" sz="quarter" idx="17" hasCustomPrompt="1"/>
          </p:nvPr>
        </p:nvSpPr>
        <p:spPr>
          <a:xfrm>
            <a:off x="720000" y="6318250"/>
            <a:ext cx="7704000" cy="360000"/>
          </a:xfrm>
        </p:spPr>
        <p:txBody>
          <a:bodyPr>
            <a:noAutofit/>
          </a:bodyPr>
          <a:lstStyle>
            <a:lvl1pPr marL="0" indent="0">
              <a:buNone/>
              <a:defRPr sz="700">
                <a:latin typeface="+mn-lt"/>
                <a:cs typeface="Arial" panose="020B0604020202020204" pitchFamily="34" charset="0"/>
              </a:defRPr>
            </a:lvl1pPr>
            <a:lvl2pPr marL="457188" indent="0">
              <a:buNone/>
              <a:defRPr sz="800">
                <a:latin typeface="UniCredit" panose="02000506040000020004" pitchFamily="2" charset="0"/>
              </a:defRPr>
            </a:lvl2pPr>
            <a:lvl3pPr marL="914377" indent="0">
              <a:buNone/>
              <a:defRPr sz="800">
                <a:latin typeface="UniCredit" panose="02000506040000020004" pitchFamily="2" charset="0"/>
              </a:defRPr>
            </a:lvl3pPr>
            <a:lvl4pPr marL="1371566" indent="0">
              <a:buNone/>
              <a:defRPr sz="800">
                <a:latin typeface="UniCredit" panose="02000506040000020004" pitchFamily="2" charset="0"/>
              </a:defRPr>
            </a:lvl4pPr>
            <a:lvl5pPr marL="1828755" indent="0">
              <a:buNone/>
              <a:defRPr sz="800">
                <a:latin typeface="UniCredit" panose="02000506040000020004" pitchFamily="2" charset="0"/>
              </a:defRPr>
            </a:lvl5pPr>
          </a:lstStyle>
          <a:p>
            <a:pPr lvl="0"/>
            <a:r>
              <a:rPr lang="en-GB" noProof="0" dirty="0"/>
              <a:t>Insert notes</a:t>
            </a:r>
          </a:p>
        </p:txBody>
      </p:sp>
      <p:sp>
        <p:nvSpPr>
          <p:cNvPr id="4" name="SlideNumber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043DC-2681-49D5-9D69-158B3FA3398E}" type="slidenum">
              <a:rPr lang="en-GB" noProof="1" dirty="0" smtClean="0"/>
              <a:pPr>
                <a:defRPr/>
              </a:pPr>
              <a:t>‹#›</a:t>
            </a:fld>
            <a:endParaRPr lang="en-GB" noProof="1"/>
          </a:p>
        </p:txBody>
      </p:sp>
      <p:sp>
        <p:nvSpPr>
          <p:cNvPr id="16" name="ContentColumn2"/>
          <p:cNvSpPr>
            <a:spLocks noGrp="1"/>
          </p:cNvSpPr>
          <p:nvPr>
            <p:ph sz="quarter" idx="16" hasCustomPrompt="1"/>
          </p:nvPr>
        </p:nvSpPr>
        <p:spPr>
          <a:xfrm>
            <a:off x="4820400" y="1260000"/>
            <a:ext cx="4140000" cy="4680000"/>
          </a:xfrm>
        </p:spPr>
        <p:txBody>
          <a:bodyPr/>
          <a:lstStyle>
            <a:lvl1pPr marL="176213" marR="0" indent="-1762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2pPr>
            <a:lvl3pPr marL="1079500" marR="0" indent="-1651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3pPr>
            <a:lvl4pPr marL="1522413" marR="0" indent="-1508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4pPr>
            <a:lvl5pPr marL="1973263" marR="0" indent="-1444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  <a:p>
            <a:pPr lvl="1"/>
            <a:r>
              <a:rPr lang="en-GB" noProof="0" dirty="0"/>
              <a:t>2° level</a:t>
            </a:r>
          </a:p>
          <a:p>
            <a:pPr lvl="2"/>
            <a:r>
              <a:rPr lang="en-GB" noProof="0" dirty="0"/>
              <a:t>3° level</a:t>
            </a:r>
          </a:p>
          <a:p>
            <a:pPr lvl="3"/>
            <a:r>
              <a:rPr lang="en-GB" noProof="0" dirty="0"/>
              <a:t>4° level</a:t>
            </a:r>
          </a:p>
          <a:p>
            <a:pPr lvl="4"/>
            <a:r>
              <a:rPr lang="en-GB" noProof="0" dirty="0"/>
              <a:t>5° level</a:t>
            </a:r>
          </a:p>
        </p:txBody>
      </p:sp>
      <p:sp>
        <p:nvSpPr>
          <p:cNvPr id="14" name="ContentColumn1"/>
          <p:cNvSpPr>
            <a:spLocks noGrp="1"/>
          </p:cNvSpPr>
          <p:nvPr>
            <p:ph sz="quarter" idx="15" hasCustomPrompt="1"/>
          </p:nvPr>
        </p:nvSpPr>
        <p:spPr>
          <a:xfrm>
            <a:off x="269875" y="1260000"/>
            <a:ext cx="4140000" cy="4680000"/>
          </a:xfrm>
        </p:spPr>
        <p:txBody>
          <a:bodyPr/>
          <a:lstStyle>
            <a:lvl1pPr marL="176213" marR="0" indent="-1762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2pPr>
            <a:lvl3pPr marL="1079500" marR="0" indent="-1651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3pPr>
            <a:lvl4pPr marL="1522413" marR="0" indent="-1508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4pPr>
            <a:lvl5pPr marL="1973263" marR="0" indent="-1444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  <a:p>
            <a:pPr lvl="1"/>
            <a:r>
              <a:rPr lang="en-GB" noProof="0" dirty="0"/>
              <a:t>2° level</a:t>
            </a:r>
          </a:p>
          <a:p>
            <a:pPr lvl="2"/>
            <a:r>
              <a:rPr lang="en-GB" noProof="0" dirty="0"/>
              <a:t>3° level</a:t>
            </a:r>
          </a:p>
          <a:p>
            <a:pPr lvl="3"/>
            <a:r>
              <a:rPr lang="en-GB" noProof="0" dirty="0"/>
              <a:t>4° level</a:t>
            </a:r>
          </a:p>
          <a:p>
            <a:pPr lvl="4"/>
            <a:r>
              <a:rPr lang="en-GB" noProof="0" dirty="0"/>
              <a:t>5° level</a:t>
            </a:r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1950"/>
              </a:lnSpc>
              <a:defRPr/>
            </a:lvl1pPr>
          </a:lstStyle>
          <a:p>
            <a:r>
              <a:rPr lang="en-GB" noProof="0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266122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Slide - 2 Columns Tex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galEntity"/>
          <p:cNvSpPr>
            <a:spLocks noGrp="1"/>
          </p:cNvSpPr>
          <p:nvPr>
            <p:ph type="body" sz="quarter" idx="12" hasCustomPrompt="1"/>
          </p:nvPr>
        </p:nvSpPr>
        <p:spPr>
          <a:xfrm>
            <a:off x="3312000" y="6705380"/>
            <a:ext cx="2520000" cy="1440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900"/>
            </a:lvl1pPr>
            <a:lvl2pPr marL="457200" indent="0" algn="ctr">
              <a:buFontTx/>
              <a:buNone/>
              <a:defRPr sz="900"/>
            </a:lvl2pPr>
            <a:lvl3pPr marL="914400" indent="0" algn="ctr">
              <a:buFontTx/>
              <a:buNone/>
              <a:defRPr sz="900"/>
            </a:lvl3pPr>
            <a:lvl4pPr marL="1371600" indent="0" algn="ctr">
              <a:buFontTx/>
              <a:buNone/>
              <a:defRPr sz="900"/>
            </a:lvl4pPr>
            <a:lvl5pPr marL="1828800" indent="0" algn="ctr">
              <a:buFontTx/>
              <a:buNone/>
              <a:defRPr sz="900"/>
            </a:lvl5pPr>
          </a:lstStyle>
          <a:p>
            <a:pPr lvl="0"/>
            <a:r>
              <a:rPr lang="en-GB" noProof="0" dirty="0"/>
              <a:t>[Insert legal entity - classification level]</a:t>
            </a:r>
          </a:p>
        </p:txBody>
      </p:sp>
      <p:sp>
        <p:nvSpPr>
          <p:cNvPr id="8" name="Footer"/>
          <p:cNvSpPr>
            <a:spLocks noGrp="1"/>
          </p:cNvSpPr>
          <p:nvPr>
            <p:ph type="body" sz="quarter" idx="17" hasCustomPrompt="1"/>
          </p:nvPr>
        </p:nvSpPr>
        <p:spPr>
          <a:xfrm>
            <a:off x="720000" y="6318250"/>
            <a:ext cx="7704000" cy="360000"/>
          </a:xfrm>
        </p:spPr>
        <p:txBody>
          <a:bodyPr>
            <a:noAutofit/>
          </a:bodyPr>
          <a:lstStyle>
            <a:lvl1pPr marL="0" indent="0">
              <a:buNone/>
              <a:defRPr sz="700">
                <a:latin typeface="+mn-lt"/>
                <a:cs typeface="Arial" panose="020B0604020202020204" pitchFamily="34" charset="0"/>
              </a:defRPr>
            </a:lvl1pPr>
            <a:lvl2pPr marL="457188" indent="0">
              <a:buNone/>
              <a:defRPr sz="800">
                <a:latin typeface="UniCredit" panose="02000506040000020004" pitchFamily="2" charset="0"/>
              </a:defRPr>
            </a:lvl2pPr>
            <a:lvl3pPr marL="914377" indent="0">
              <a:buNone/>
              <a:defRPr sz="800">
                <a:latin typeface="UniCredit" panose="02000506040000020004" pitchFamily="2" charset="0"/>
              </a:defRPr>
            </a:lvl3pPr>
            <a:lvl4pPr marL="1371566" indent="0">
              <a:buNone/>
              <a:defRPr sz="800">
                <a:latin typeface="UniCredit" panose="02000506040000020004" pitchFamily="2" charset="0"/>
              </a:defRPr>
            </a:lvl4pPr>
            <a:lvl5pPr marL="1828755" indent="0">
              <a:buNone/>
              <a:defRPr sz="800">
                <a:latin typeface="UniCredit" panose="02000506040000020004" pitchFamily="2" charset="0"/>
              </a:defRPr>
            </a:lvl5pPr>
          </a:lstStyle>
          <a:p>
            <a:pPr lvl="0"/>
            <a:r>
              <a:rPr lang="en-GB" noProof="0" dirty="0"/>
              <a:t>Insert notes</a:t>
            </a:r>
          </a:p>
        </p:txBody>
      </p:sp>
      <p:sp>
        <p:nvSpPr>
          <p:cNvPr id="4" name="SlideNumber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043DC-2681-49D5-9D69-158B3FA3398E}" type="slidenum">
              <a:rPr lang="en-GB" noProof="1" dirty="0" smtClean="0"/>
              <a:pPr>
                <a:defRPr/>
              </a:pPr>
              <a:t>‹#›</a:t>
            </a:fld>
            <a:endParaRPr lang="en-GB" noProof="1"/>
          </a:p>
        </p:txBody>
      </p:sp>
      <p:sp>
        <p:nvSpPr>
          <p:cNvPr id="15" name="ContentColumn2"/>
          <p:cNvSpPr>
            <a:spLocks noGrp="1"/>
          </p:cNvSpPr>
          <p:nvPr>
            <p:ph sz="quarter" idx="16" hasCustomPrompt="1"/>
          </p:nvPr>
        </p:nvSpPr>
        <p:spPr>
          <a:xfrm>
            <a:off x="4820400" y="1260000"/>
            <a:ext cx="4140000" cy="4680000"/>
          </a:xfrm>
        </p:spPr>
        <p:txBody>
          <a:bodyPr/>
          <a:lstStyle>
            <a:lvl1pPr marL="176213" marR="0" indent="-1762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2pPr>
            <a:lvl3pPr marL="1079500" marR="0" indent="-1651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3pPr>
            <a:lvl4pPr marL="1522413" marR="0" indent="-1508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4pPr>
            <a:lvl5pPr marL="1973263" marR="0" indent="-1444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  <a:p>
            <a:pPr lvl="1"/>
            <a:r>
              <a:rPr lang="en-GB" noProof="0" dirty="0"/>
              <a:t>2° level</a:t>
            </a:r>
          </a:p>
          <a:p>
            <a:pPr lvl="2"/>
            <a:r>
              <a:rPr lang="en-GB" noProof="0" dirty="0"/>
              <a:t>3° level</a:t>
            </a:r>
          </a:p>
          <a:p>
            <a:pPr lvl="3"/>
            <a:r>
              <a:rPr lang="en-GB" noProof="0" dirty="0"/>
              <a:t>4° level</a:t>
            </a:r>
          </a:p>
          <a:p>
            <a:pPr lvl="4"/>
            <a:r>
              <a:rPr lang="en-GB" noProof="0" dirty="0"/>
              <a:t>5° level</a:t>
            </a:r>
          </a:p>
        </p:txBody>
      </p:sp>
      <p:sp>
        <p:nvSpPr>
          <p:cNvPr id="13" name="ContentColumn1"/>
          <p:cNvSpPr>
            <a:spLocks noGrp="1"/>
          </p:cNvSpPr>
          <p:nvPr>
            <p:ph sz="quarter" idx="15" hasCustomPrompt="1"/>
          </p:nvPr>
        </p:nvSpPr>
        <p:spPr>
          <a:xfrm>
            <a:off x="269875" y="1260000"/>
            <a:ext cx="4140000" cy="4680000"/>
          </a:xfrm>
        </p:spPr>
        <p:txBody>
          <a:bodyPr/>
          <a:lstStyle>
            <a:lvl1pPr marL="176400" marR="0" indent="-176400" algn="l" defTabSz="457200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1pPr>
            <a:lvl2pPr marL="626400" marR="0" indent="-169200" algn="l" defTabSz="457200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2pPr>
            <a:lvl3pPr marL="1080000" marR="0" indent="-165600" algn="l" defTabSz="457200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3pPr>
            <a:lvl4pPr marL="1522800" marR="0" indent="-151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4pPr>
            <a:lvl5pPr marL="1972800" marR="0" indent="-144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lvl5pPr>
          </a:lstStyle>
          <a:p>
            <a:pPr marL="176400" marR="0" lvl="0" indent="-176400" algn="l" defTabSz="457200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Insert text</a:t>
            </a:r>
          </a:p>
          <a:p>
            <a:pPr marL="626400" marR="0" lvl="1" indent="-169200" algn="l" defTabSz="457200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2° level</a:t>
            </a:r>
          </a:p>
          <a:p>
            <a:pPr marL="1080000" marR="0" lvl="2" indent="-165600" algn="l" defTabSz="457200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3° level</a:t>
            </a:r>
          </a:p>
          <a:p>
            <a:pPr marL="1522800" marR="0" lvl="3" indent="-151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4° level</a:t>
            </a:r>
          </a:p>
          <a:p>
            <a:pPr marL="1972800" marR="0" lvl="4" indent="-144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5° level</a:t>
            </a:r>
          </a:p>
          <a:p>
            <a:pPr lvl="0"/>
            <a:endParaRPr lang="en-GB" noProof="0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1950"/>
              </a:lnSpc>
              <a:defRPr/>
            </a:lvl1pPr>
          </a:lstStyle>
          <a:p>
            <a:r>
              <a:rPr lang="en-GB" noProof="0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277774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galEntity"/>
          <p:cNvSpPr>
            <a:spLocks noGrp="1"/>
          </p:cNvSpPr>
          <p:nvPr>
            <p:ph type="body" sz="quarter" idx="12" hasCustomPrompt="1"/>
          </p:nvPr>
        </p:nvSpPr>
        <p:spPr>
          <a:xfrm>
            <a:off x="3312000" y="6705380"/>
            <a:ext cx="2520000" cy="1440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900"/>
            </a:lvl1pPr>
            <a:lvl2pPr marL="457200" indent="0" algn="ctr">
              <a:buFontTx/>
              <a:buNone/>
              <a:defRPr sz="900"/>
            </a:lvl2pPr>
            <a:lvl3pPr marL="914400" indent="0" algn="ctr">
              <a:buFontTx/>
              <a:buNone/>
              <a:defRPr sz="900"/>
            </a:lvl3pPr>
            <a:lvl4pPr marL="1371600" indent="0" algn="ctr">
              <a:buFontTx/>
              <a:buNone/>
              <a:defRPr sz="900"/>
            </a:lvl4pPr>
            <a:lvl5pPr marL="1828800" indent="0" algn="ctr">
              <a:buFontTx/>
              <a:buNone/>
              <a:defRPr sz="900"/>
            </a:lvl5pPr>
          </a:lstStyle>
          <a:p>
            <a:pPr lvl="0"/>
            <a:r>
              <a:rPr lang="en-GB" noProof="0" dirty="0"/>
              <a:t>[Insert legal entity - classification level]</a:t>
            </a:r>
          </a:p>
        </p:txBody>
      </p:sp>
      <p:sp>
        <p:nvSpPr>
          <p:cNvPr id="8" name="Footer"/>
          <p:cNvSpPr>
            <a:spLocks noGrp="1"/>
          </p:cNvSpPr>
          <p:nvPr>
            <p:ph type="body" sz="quarter" idx="16" hasCustomPrompt="1"/>
          </p:nvPr>
        </p:nvSpPr>
        <p:spPr>
          <a:xfrm>
            <a:off x="720000" y="6318250"/>
            <a:ext cx="7704000" cy="360000"/>
          </a:xfrm>
        </p:spPr>
        <p:txBody>
          <a:bodyPr>
            <a:noAutofit/>
          </a:bodyPr>
          <a:lstStyle>
            <a:lvl1pPr marL="0" indent="0">
              <a:buNone/>
              <a:defRPr sz="700">
                <a:latin typeface="+mn-lt"/>
                <a:cs typeface="Arial" panose="020B0604020202020204" pitchFamily="34" charset="0"/>
              </a:defRPr>
            </a:lvl1pPr>
            <a:lvl2pPr marL="457188" indent="0">
              <a:buNone/>
              <a:defRPr sz="800">
                <a:latin typeface="UniCredit" panose="02000506040000020004" pitchFamily="2" charset="0"/>
              </a:defRPr>
            </a:lvl2pPr>
            <a:lvl3pPr marL="914377" indent="0">
              <a:buNone/>
              <a:defRPr sz="800">
                <a:latin typeface="UniCredit" panose="02000506040000020004" pitchFamily="2" charset="0"/>
              </a:defRPr>
            </a:lvl3pPr>
            <a:lvl4pPr marL="1371566" indent="0">
              <a:buNone/>
              <a:defRPr sz="800">
                <a:latin typeface="UniCredit" panose="02000506040000020004" pitchFamily="2" charset="0"/>
              </a:defRPr>
            </a:lvl4pPr>
            <a:lvl5pPr marL="1828755" indent="0">
              <a:buNone/>
              <a:defRPr sz="800">
                <a:latin typeface="UniCredit" panose="02000506040000020004" pitchFamily="2" charset="0"/>
              </a:defRPr>
            </a:lvl5pPr>
          </a:lstStyle>
          <a:p>
            <a:pPr lvl="0"/>
            <a:r>
              <a:rPr lang="en-GB" noProof="0" dirty="0"/>
              <a:t>Insert notes</a:t>
            </a:r>
          </a:p>
        </p:txBody>
      </p:sp>
      <p:sp>
        <p:nvSpPr>
          <p:cNvPr id="4" name="SlideNumber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043DC-2681-49D5-9D69-158B3FA3398E}" type="slidenum">
              <a:rPr lang="en-GB" noProof="1" dirty="0" smtClean="0"/>
              <a:pPr>
                <a:defRPr/>
              </a:pPr>
              <a:t>‹#›</a:t>
            </a:fld>
            <a:endParaRPr lang="en-GB" noProof="1"/>
          </a:p>
        </p:txBody>
      </p:sp>
      <p:sp>
        <p:nvSpPr>
          <p:cNvPr id="5" name="Text"/>
          <p:cNvSpPr>
            <a:spLocks noGrp="1"/>
          </p:cNvSpPr>
          <p:nvPr>
            <p:ph type="body" sz="quarter" idx="15" hasCustomPrompt="1"/>
          </p:nvPr>
        </p:nvSpPr>
        <p:spPr>
          <a:xfrm>
            <a:off x="270000" y="1260000"/>
            <a:ext cx="8690400" cy="4680000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GB" sz="1600" noProof="0" dirty="0" smtClean="0"/>
            </a:lvl1pPr>
            <a:lvl2pPr>
              <a:defRPr lang="en-GB" sz="1600" noProof="0" dirty="0" smtClean="0"/>
            </a:lvl2pPr>
            <a:lvl3pPr>
              <a:defRPr lang="en-GB" sz="1600" noProof="0" dirty="0" smtClean="0"/>
            </a:lvl3pPr>
            <a:lvl4pPr>
              <a:defRPr lang="en-GB" sz="1600" noProof="0" dirty="0" smtClean="0"/>
            </a:lvl4pPr>
            <a:lvl5pPr>
              <a:defRPr lang="en-GB" sz="1600" noProof="0" dirty="0" smtClean="0"/>
            </a:lvl5pPr>
          </a:lstStyle>
          <a:p>
            <a:pPr marL="266400" lvl="0" indent="-266400" defTabSz="457200">
              <a:spcBef>
                <a:spcPts val="336"/>
              </a:spcBef>
            </a:pPr>
            <a:r>
              <a:rPr lang="en-GB" noProof="0" dirty="0"/>
              <a:t>Insert text</a:t>
            </a:r>
          </a:p>
          <a:p>
            <a:pPr marL="626400" lvl="1" indent="-169200" defTabSz="457200">
              <a:spcBef>
                <a:spcPts val="336"/>
              </a:spcBef>
            </a:pPr>
            <a:r>
              <a:rPr lang="en-GB" noProof="0" dirty="0"/>
              <a:t>2° level</a:t>
            </a:r>
          </a:p>
          <a:p>
            <a:pPr marL="1080000" lvl="2" indent="-165600" defTabSz="457200">
              <a:spcBef>
                <a:spcPts val="336"/>
              </a:spcBef>
            </a:pPr>
            <a:r>
              <a:rPr lang="en-GB" noProof="0" dirty="0"/>
              <a:t>3° level</a:t>
            </a:r>
          </a:p>
          <a:p>
            <a:pPr marL="1522800" lvl="3" indent="-151200" defTabSz="457200"/>
            <a:r>
              <a:rPr lang="en-GB" noProof="0" dirty="0"/>
              <a:t>4° level</a:t>
            </a:r>
          </a:p>
          <a:p>
            <a:pPr marL="1972800" lvl="4" indent="-144000" defTabSz="457200"/>
            <a:r>
              <a:rPr lang="en-GB" noProof="0" dirty="0"/>
              <a:t>5° level</a:t>
            </a:r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1950"/>
              </a:lnSpc>
              <a:defRPr/>
            </a:lvl1pPr>
          </a:lstStyle>
          <a:p>
            <a:r>
              <a:rPr lang="en-GB" noProof="0" dirty="0"/>
              <a:t>Insert agenda</a:t>
            </a:r>
          </a:p>
        </p:txBody>
      </p:sp>
    </p:spTree>
    <p:extLst>
      <p:ext uri="{BB962C8B-B14F-4D97-AF65-F5344CB8AC3E}">
        <p14:creationId xmlns:p14="http://schemas.microsoft.com/office/powerpoint/2010/main" val="197216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- Text - One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lueGradient">
            <a:extLst>
              <a:ext uri="{FF2B5EF4-FFF2-40B4-BE49-F238E27FC236}">
                <a16:creationId xmlns:a16="http://schemas.microsoft.com/office/drawing/2014/main" id="{AB054D6E-13B7-4AD1-A4E3-9F9600F4EE50}"/>
              </a:ext>
            </a:extLst>
          </p:cNvPr>
          <p:cNvSpPr/>
          <p:nvPr userDrawn="1"/>
        </p:nvSpPr>
        <p:spPr bwMode="gray">
          <a:xfrm>
            <a:off x="0" y="4280400"/>
            <a:ext cx="9144000" cy="2592000"/>
          </a:xfrm>
          <a:prstGeom prst="rect">
            <a:avLst/>
          </a:prstGeom>
          <a:gradFill flip="none" rotWithShape="1">
            <a:gsLst>
              <a:gs pos="11000">
                <a:schemeClr val="bg1">
                  <a:alpha val="78000"/>
                </a:schemeClr>
              </a:gs>
              <a:gs pos="100000">
                <a:srgbClr val="2EAEDA">
                  <a:alpha val="78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" noProof="1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LegalEntity">
            <a:extLst>
              <a:ext uri="{FF2B5EF4-FFF2-40B4-BE49-F238E27FC236}">
                <a16:creationId xmlns:a16="http://schemas.microsoft.com/office/drawing/2014/main" id="{38A260CD-DDB9-4EBA-AAC6-6EF7136D00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04000" y="4561200"/>
            <a:ext cx="2880000" cy="2088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r">
              <a:buFontTx/>
              <a:buNone/>
              <a:defRPr sz="1100"/>
            </a:lvl1pPr>
            <a:lvl2pPr marL="475200" indent="0" algn="r">
              <a:buFontTx/>
              <a:buNone/>
              <a:defRPr sz="1200"/>
            </a:lvl2pPr>
            <a:lvl3pPr algn="r">
              <a:buFontTx/>
              <a:buNone/>
              <a:defRPr sz="1200"/>
            </a:lvl3pPr>
            <a:lvl4pPr marL="1425600" indent="0" algn="r">
              <a:buFontTx/>
              <a:buNone/>
              <a:defRPr sz="1200"/>
            </a:lvl4pPr>
            <a:lvl5pPr marL="2001600" indent="0" algn="r">
              <a:buFontTx/>
              <a:buNone/>
              <a:defRPr sz="1200"/>
            </a:lvl5pPr>
          </a:lstStyle>
          <a:p>
            <a:pPr lvl="0"/>
            <a:r>
              <a:rPr lang="en-GB" noProof="0" dirty="0"/>
              <a:t>[Insert legal entity - classification level]</a:t>
            </a:r>
          </a:p>
        </p:txBody>
      </p:sp>
      <p:sp>
        <p:nvSpPr>
          <p:cNvPr id="13" name="CityDate">
            <a:extLst>
              <a:ext uri="{FF2B5EF4-FFF2-40B4-BE49-F238E27FC236}">
                <a16:creationId xmlns:a16="http://schemas.microsoft.com/office/drawing/2014/main" id="{281838A0-6416-430E-84C5-CB9E58401A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000" y="4939200"/>
            <a:ext cx="5040000" cy="20880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1">
                <a:latin typeface="+mn-lt"/>
                <a:cs typeface="Arial" panose="020B0604020202020204" pitchFamily="34" charset="0"/>
              </a:defRPr>
            </a:lvl1pPr>
            <a:lvl2pPr marL="342882" indent="0">
              <a:buNone/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766" indent="0">
              <a:buNone/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648" indent="0">
              <a:buNone/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532" indent="0">
              <a:buNone/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Insert city and date</a:t>
            </a:r>
          </a:p>
        </p:txBody>
      </p:sp>
      <p:sp>
        <p:nvSpPr>
          <p:cNvPr id="14" name="NameFunction">
            <a:extLst>
              <a:ext uri="{FF2B5EF4-FFF2-40B4-BE49-F238E27FC236}">
                <a16:creationId xmlns:a16="http://schemas.microsoft.com/office/drawing/2014/main" id="{131333F5-AF04-4ED4-9BD0-8C664D7989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4561200"/>
            <a:ext cx="5040000" cy="208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 b="1">
                <a:latin typeface="+mn-lt"/>
                <a:cs typeface="Arial" panose="020B0604020202020204" pitchFamily="34" charset="0"/>
              </a:defRPr>
            </a:lvl1pPr>
            <a:lvl2pPr marL="342882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766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648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532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Insert name and function</a:t>
            </a:r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A061DF3E-BEFA-4EA1-BA8E-5AF5B4010CF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0000" y="3279600"/>
            <a:ext cx="8179200" cy="828000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2100"/>
            </a:lvl1pPr>
          </a:lstStyle>
          <a:p>
            <a:pPr lvl="0"/>
            <a:r>
              <a:rPr lang="en-GB" noProof="0" dirty="0"/>
              <a:t>Insert subtitle</a:t>
            </a:r>
          </a:p>
        </p:txBody>
      </p:sp>
      <p:sp>
        <p:nvSpPr>
          <p:cNvPr id="16" name="Title">
            <a:extLst>
              <a:ext uri="{FF2B5EF4-FFF2-40B4-BE49-F238E27FC236}">
                <a16:creationId xmlns:a16="http://schemas.microsoft.com/office/drawing/2014/main" id="{34757255-D765-4B00-A7E0-8DB3D4D47D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0000" y="892800"/>
            <a:ext cx="5760000" cy="222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en-GB" sz="3000" noProof="0" dirty="0">
                <a:latin typeface="+mj-lt"/>
                <a:cs typeface="Arial" panose="020B0604020202020204" pitchFamily="34" charset="0"/>
              </a:defRPr>
            </a:lvl1pPr>
          </a:lstStyle>
          <a:p>
            <a:pPr lvl="0" defTabSz="966788"/>
            <a:r>
              <a:rPr lang="en-GB" noProof="0" dirty="0"/>
              <a:t>Insert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625199-0B33-4D83-B064-06F6B577A7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668" y="359734"/>
            <a:ext cx="1862332" cy="969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063" y="6088055"/>
            <a:ext cx="4468386" cy="44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994196"/>
      </p:ext>
    </p:extLst>
  </p:cSld>
  <p:clrMapOvr>
    <a:masterClrMapping/>
  </p:clrMapOvr>
  <p:hf sldNum="0"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- Pictur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Picture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280400"/>
          </a:xfrm>
          <a:prstGeom prst="rect">
            <a:avLst/>
          </a:prstGeom>
        </p:spPr>
        <p:txBody>
          <a:bodyPr lIns="0" tIns="0" rIns="0" bIns="0" anchor="ctr" anchorCtr="1">
            <a:normAutofit/>
          </a:bodyPr>
          <a:lstStyle>
            <a:lvl1pPr marL="0" indent="0">
              <a:buNone/>
              <a:defRPr sz="10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1"/>
              <a:t>Insert picture</a:t>
            </a:r>
          </a:p>
        </p:txBody>
      </p:sp>
      <p:sp>
        <p:nvSpPr>
          <p:cNvPr id="10" name="BlueGradient">
            <a:extLst>
              <a:ext uri="{FF2B5EF4-FFF2-40B4-BE49-F238E27FC236}">
                <a16:creationId xmlns:a16="http://schemas.microsoft.com/office/drawing/2014/main" id="{9A67BCA9-CC29-4693-9018-E5966E69AC14}"/>
              </a:ext>
            </a:extLst>
          </p:cNvPr>
          <p:cNvSpPr/>
          <p:nvPr userDrawn="1"/>
        </p:nvSpPr>
        <p:spPr bwMode="gray">
          <a:xfrm>
            <a:off x="0" y="4280400"/>
            <a:ext cx="9144000" cy="2592000"/>
          </a:xfrm>
          <a:prstGeom prst="rect">
            <a:avLst/>
          </a:prstGeom>
          <a:gradFill flip="none" rotWithShape="1">
            <a:gsLst>
              <a:gs pos="11000">
                <a:schemeClr val="bg1">
                  <a:alpha val="78000"/>
                </a:schemeClr>
              </a:gs>
              <a:gs pos="100000">
                <a:srgbClr val="2EAEDA">
                  <a:alpha val="78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" noProof="1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egalEntity">
            <a:extLst>
              <a:ext uri="{FF2B5EF4-FFF2-40B4-BE49-F238E27FC236}">
                <a16:creationId xmlns:a16="http://schemas.microsoft.com/office/drawing/2014/main" id="{C09A9B59-06DB-4EE4-BA12-B191337C48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04000" y="4561200"/>
            <a:ext cx="2880000" cy="2088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r">
              <a:buFontTx/>
              <a:buNone/>
              <a:defRPr sz="1100"/>
            </a:lvl1pPr>
            <a:lvl2pPr marL="475200" indent="0" algn="r">
              <a:buFontTx/>
              <a:buNone/>
              <a:defRPr sz="1200"/>
            </a:lvl2pPr>
            <a:lvl3pPr algn="r">
              <a:buFontTx/>
              <a:buNone/>
              <a:defRPr sz="1200"/>
            </a:lvl3pPr>
            <a:lvl4pPr marL="1425600" indent="0" algn="r">
              <a:buFontTx/>
              <a:buNone/>
              <a:defRPr sz="1200"/>
            </a:lvl4pPr>
            <a:lvl5pPr marL="2001600" indent="0" algn="r">
              <a:buFontTx/>
              <a:buNone/>
              <a:defRPr sz="1200"/>
            </a:lvl5pPr>
          </a:lstStyle>
          <a:p>
            <a:pPr lvl="0"/>
            <a:r>
              <a:rPr lang="en-GB" noProof="0" dirty="0"/>
              <a:t>[Insert legal entity - classification level]</a:t>
            </a:r>
          </a:p>
        </p:txBody>
      </p:sp>
      <p:sp>
        <p:nvSpPr>
          <p:cNvPr id="15" name="CityDate">
            <a:extLst>
              <a:ext uri="{FF2B5EF4-FFF2-40B4-BE49-F238E27FC236}">
                <a16:creationId xmlns:a16="http://schemas.microsoft.com/office/drawing/2014/main" id="{C5BBE13D-360F-49D5-AF1F-973E8ABA23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000" y="4939200"/>
            <a:ext cx="5040000" cy="20880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1">
                <a:latin typeface="+mn-lt"/>
                <a:cs typeface="Arial" panose="020B0604020202020204" pitchFamily="34" charset="0"/>
              </a:defRPr>
            </a:lvl1pPr>
            <a:lvl2pPr marL="342882" indent="0">
              <a:buNone/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766" indent="0">
              <a:buNone/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648" indent="0">
              <a:buNone/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532" indent="0">
              <a:buNone/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Insert city and date</a:t>
            </a:r>
          </a:p>
        </p:txBody>
      </p:sp>
      <p:sp>
        <p:nvSpPr>
          <p:cNvPr id="18" name="NameFunction">
            <a:extLst>
              <a:ext uri="{FF2B5EF4-FFF2-40B4-BE49-F238E27FC236}">
                <a16:creationId xmlns:a16="http://schemas.microsoft.com/office/drawing/2014/main" id="{1232785F-7E04-4E4A-80E9-C992C116E8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4561200"/>
            <a:ext cx="5040000" cy="208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 b="1">
                <a:latin typeface="+mn-lt"/>
                <a:cs typeface="Arial" panose="020B0604020202020204" pitchFamily="34" charset="0"/>
              </a:defRPr>
            </a:lvl1pPr>
            <a:lvl2pPr marL="342882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766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648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532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Insert name and function</a:t>
            </a:r>
          </a:p>
        </p:txBody>
      </p:sp>
      <p:sp>
        <p:nvSpPr>
          <p:cNvPr id="19" name="Subtitle">
            <a:extLst>
              <a:ext uri="{FF2B5EF4-FFF2-40B4-BE49-F238E27FC236}">
                <a16:creationId xmlns:a16="http://schemas.microsoft.com/office/drawing/2014/main" id="{28D6D9C0-9F1A-4441-8A4F-789C5D7EDC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0000" y="3279600"/>
            <a:ext cx="8179200" cy="828000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2100"/>
            </a:lvl1pPr>
          </a:lstStyle>
          <a:p>
            <a:pPr lvl="0"/>
            <a:r>
              <a:rPr lang="en-GB" noProof="0" dirty="0"/>
              <a:t>Insert subtitle</a:t>
            </a:r>
          </a:p>
        </p:txBody>
      </p:sp>
      <p:sp>
        <p:nvSpPr>
          <p:cNvPr id="20" name="Title">
            <a:extLst>
              <a:ext uri="{FF2B5EF4-FFF2-40B4-BE49-F238E27FC236}">
                <a16:creationId xmlns:a16="http://schemas.microsoft.com/office/drawing/2014/main" id="{F2C1E9FF-CBBB-4EC2-9EF7-DEA577516D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0000" y="892800"/>
            <a:ext cx="6663600" cy="10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en-GB" sz="3000" noProof="0" dirty="0">
                <a:latin typeface="+mj-lt"/>
                <a:cs typeface="Arial" panose="020B0604020202020204" pitchFamily="34" charset="0"/>
              </a:defRPr>
            </a:lvl1pPr>
          </a:lstStyle>
          <a:p>
            <a:pPr lvl="0" defTabSz="966788"/>
            <a:r>
              <a:rPr lang="en-GB" noProof="0" dirty="0"/>
              <a:t>Insert title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600" y="6093296"/>
            <a:ext cx="4468386" cy="44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60882"/>
      </p:ext>
    </p:extLst>
  </p:cSld>
  <p:clrMapOvr>
    <a:masterClrMapping/>
  </p:clrMapOvr>
  <p:hf sldNum="0"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- Picture - One Bank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Picture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280400"/>
          </a:xfrm>
          <a:prstGeom prst="rect">
            <a:avLst/>
          </a:prstGeom>
        </p:spPr>
        <p:txBody>
          <a:bodyPr lIns="0" tIns="0" rIns="0" bIns="0" anchor="ctr" anchorCtr="1">
            <a:normAutofit/>
          </a:bodyPr>
          <a:lstStyle>
            <a:lvl1pPr marL="0" indent="0">
              <a:buNone/>
              <a:defRPr sz="10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1"/>
              <a:t>Insert picture</a:t>
            </a:r>
          </a:p>
        </p:txBody>
      </p:sp>
      <p:sp>
        <p:nvSpPr>
          <p:cNvPr id="6" name="CompositeLogo"/>
          <p:cNvSpPr>
            <a:spLocks noGrp="1"/>
          </p:cNvSpPr>
          <p:nvPr>
            <p:ph type="body" sz="quarter" idx="16"/>
          </p:nvPr>
        </p:nvSpPr>
        <p:spPr bwMode="gray">
          <a:xfrm>
            <a:off x="6922800" y="359734"/>
            <a:ext cx="1861200" cy="968400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10" name="BlueGradient">
            <a:extLst>
              <a:ext uri="{FF2B5EF4-FFF2-40B4-BE49-F238E27FC236}">
                <a16:creationId xmlns:a16="http://schemas.microsoft.com/office/drawing/2014/main" id="{59C51691-4D3F-44A9-9003-5D539E29DC6E}"/>
              </a:ext>
            </a:extLst>
          </p:cNvPr>
          <p:cNvSpPr/>
          <p:nvPr userDrawn="1"/>
        </p:nvSpPr>
        <p:spPr bwMode="gray">
          <a:xfrm>
            <a:off x="0" y="4280400"/>
            <a:ext cx="9144000" cy="2592000"/>
          </a:xfrm>
          <a:prstGeom prst="rect">
            <a:avLst/>
          </a:prstGeom>
          <a:gradFill flip="none" rotWithShape="1">
            <a:gsLst>
              <a:gs pos="11000">
                <a:schemeClr val="bg1">
                  <a:alpha val="78000"/>
                </a:schemeClr>
              </a:gs>
              <a:gs pos="100000">
                <a:srgbClr val="2EAEDA">
                  <a:alpha val="78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" noProof="1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egalEntity">
            <a:extLst>
              <a:ext uri="{FF2B5EF4-FFF2-40B4-BE49-F238E27FC236}">
                <a16:creationId xmlns:a16="http://schemas.microsoft.com/office/drawing/2014/main" id="{11EDC37F-EB98-44AE-ADC1-6FD4F3E4A9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04000" y="4561200"/>
            <a:ext cx="2880000" cy="2088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r">
              <a:buFontTx/>
              <a:buNone/>
              <a:defRPr sz="1100"/>
            </a:lvl1pPr>
            <a:lvl2pPr marL="475200" indent="0" algn="r">
              <a:buFontTx/>
              <a:buNone/>
              <a:defRPr sz="1200"/>
            </a:lvl2pPr>
            <a:lvl3pPr algn="r">
              <a:buFontTx/>
              <a:buNone/>
              <a:defRPr sz="1200"/>
            </a:lvl3pPr>
            <a:lvl4pPr marL="1425600" indent="0" algn="r">
              <a:buFontTx/>
              <a:buNone/>
              <a:defRPr sz="1200"/>
            </a:lvl4pPr>
            <a:lvl5pPr marL="2001600" indent="0" algn="r">
              <a:buFontTx/>
              <a:buNone/>
              <a:defRPr sz="1200"/>
            </a:lvl5pPr>
          </a:lstStyle>
          <a:p>
            <a:pPr lvl="0"/>
            <a:r>
              <a:rPr lang="en-GB" noProof="0" dirty="0"/>
              <a:t>[Insert legal entity - classification level]</a:t>
            </a:r>
          </a:p>
        </p:txBody>
      </p:sp>
      <p:sp>
        <p:nvSpPr>
          <p:cNvPr id="15" name="CityDate">
            <a:extLst>
              <a:ext uri="{FF2B5EF4-FFF2-40B4-BE49-F238E27FC236}">
                <a16:creationId xmlns:a16="http://schemas.microsoft.com/office/drawing/2014/main" id="{E973044F-5559-4264-9FDB-31939BB8BB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000" y="4939200"/>
            <a:ext cx="5040000" cy="20880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1">
                <a:latin typeface="+mn-lt"/>
                <a:cs typeface="Arial" panose="020B0604020202020204" pitchFamily="34" charset="0"/>
              </a:defRPr>
            </a:lvl1pPr>
            <a:lvl2pPr marL="342882" indent="0">
              <a:buNone/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766" indent="0">
              <a:buNone/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648" indent="0">
              <a:buNone/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532" indent="0">
              <a:buNone/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Insert city and date</a:t>
            </a:r>
          </a:p>
        </p:txBody>
      </p:sp>
      <p:sp>
        <p:nvSpPr>
          <p:cNvPr id="18" name="NameFunction">
            <a:extLst>
              <a:ext uri="{FF2B5EF4-FFF2-40B4-BE49-F238E27FC236}">
                <a16:creationId xmlns:a16="http://schemas.microsoft.com/office/drawing/2014/main" id="{B447A6C8-B6FF-4DFE-A72C-36B2663E47E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0000" y="4561200"/>
            <a:ext cx="5040000" cy="208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 b="1">
                <a:latin typeface="+mn-lt"/>
                <a:cs typeface="Arial" panose="020B0604020202020204" pitchFamily="34" charset="0"/>
              </a:defRPr>
            </a:lvl1pPr>
            <a:lvl2pPr marL="342882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766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648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532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Insert name and function</a:t>
            </a:r>
          </a:p>
        </p:txBody>
      </p:sp>
      <p:sp>
        <p:nvSpPr>
          <p:cNvPr id="19" name="Subtitle">
            <a:extLst>
              <a:ext uri="{FF2B5EF4-FFF2-40B4-BE49-F238E27FC236}">
                <a16:creationId xmlns:a16="http://schemas.microsoft.com/office/drawing/2014/main" id="{8F5541FC-FC71-41AE-8B82-7A4CC00255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0000" y="3279600"/>
            <a:ext cx="8179200" cy="828000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2100"/>
            </a:lvl1pPr>
          </a:lstStyle>
          <a:p>
            <a:pPr lvl="0"/>
            <a:r>
              <a:rPr lang="en-GB" noProof="0" dirty="0"/>
              <a:t>Insert subtitle</a:t>
            </a:r>
          </a:p>
        </p:txBody>
      </p:sp>
      <p:sp>
        <p:nvSpPr>
          <p:cNvPr id="25" name="Title">
            <a:extLst>
              <a:ext uri="{FF2B5EF4-FFF2-40B4-BE49-F238E27FC236}">
                <a16:creationId xmlns:a16="http://schemas.microsoft.com/office/drawing/2014/main" id="{5169838B-F0A8-4416-9244-B0AE7F517F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0000" y="892800"/>
            <a:ext cx="6282000" cy="10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en-GB" sz="3000" noProof="0" dirty="0">
                <a:latin typeface="+mj-lt"/>
                <a:cs typeface="Arial" panose="020B0604020202020204" pitchFamily="34" charset="0"/>
              </a:defRPr>
            </a:lvl1pPr>
          </a:lstStyle>
          <a:p>
            <a:pPr lvl="0" defTabSz="966788"/>
            <a:r>
              <a:rPr lang="en-GB" noProof="0" dirty="0"/>
              <a:t>Insert title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807" y="6160511"/>
            <a:ext cx="4468386" cy="44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808937"/>
      </p:ext>
    </p:extLst>
  </p:cSld>
  <p:clrMapOvr>
    <a:masterClrMapping/>
  </p:clrMapOvr>
  <p:hf sldNum="0"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line"/>
          <p:cNvSpPr>
            <a:spLocks noChangeShapeType="1"/>
          </p:cNvSpPr>
          <p:nvPr/>
        </p:nvSpPr>
        <p:spPr bwMode="auto">
          <a:xfrm>
            <a:off x="0" y="1026000"/>
            <a:ext cx="9144000" cy="0"/>
          </a:xfrm>
          <a:prstGeom prst="line">
            <a:avLst/>
          </a:prstGeom>
          <a:noFill/>
          <a:ln w="19050">
            <a:solidFill>
              <a:srgbClr val="00AFD0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GB" sz="1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Number"/>
          <p:cNvSpPr>
            <a:spLocks noGrp="1"/>
          </p:cNvSpPr>
          <p:nvPr>
            <p:ph type="sldNum" sz="quarter" idx="4"/>
          </p:nvPr>
        </p:nvSpPr>
        <p:spPr>
          <a:xfrm>
            <a:off x="270000" y="6318000"/>
            <a:ext cx="27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900" baseline="0" noProof="1" smtClean="0">
                <a:solidFill>
                  <a:srgbClr val="00AFD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1043DC-2681-49D5-9D69-158B3FA3398E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/>
          </a:p>
        </p:txBody>
      </p:sp>
      <p:sp>
        <p:nvSpPr>
          <p:cNvPr id="3" name="Text"/>
          <p:cNvSpPr>
            <a:spLocks noGrp="1"/>
          </p:cNvSpPr>
          <p:nvPr>
            <p:ph type="body" idx="1"/>
          </p:nvPr>
        </p:nvSpPr>
        <p:spPr>
          <a:xfrm>
            <a:off x="270000" y="1260000"/>
            <a:ext cx="8690400" cy="468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176400" lvl="0" indent="-176400" defTabSz="457200">
              <a:spcBef>
                <a:spcPts val="336"/>
              </a:spcBef>
            </a:pPr>
            <a:r>
              <a:rPr lang="en-GB" noProof="0" dirty="0"/>
              <a:t>Insert text</a:t>
            </a:r>
          </a:p>
          <a:p>
            <a:pPr marL="626400" lvl="1" indent="-169200" defTabSz="457200">
              <a:spcBef>
                <a:spcPts val="336"/>
              </a:spcBef>
            </a:pPr>
            <a:r>
              <a:rPr lang="en-GB" noProof="0" dirty="0"/>
              <a:t>2° level</a:t>
            </a:r>
          </a:p>
          <a:p>
            <a:pPr marL="1080000" lvl="2" indent="-165600" defTabSz="457200">
              <a:spcBef>
                <a:spcPts val="336"/>
              </a:spcBef>
            </a:pPr>
            <a:r>
              <a:rPr lang="en-GB" noProof="0" dirty="0"/>
              <a:t>3° level</a:t>
            </a:r>
          </a:p>
          <a:p>
            <a:pPr marL="1522800" lvl="3" indent="-151200" defTabSz="457200"/>
            <a:r>
              <a:rPr lang="en-GB" noProof="0" dirty="0"/>
              <a:t>4° level</a:t>
            </a:r>
          </a:p>
          <a:p>
            <a:pPr marL="1972800" lvl="4" indent="-144000" defTabSz="457200"/>
            <a:r>
              <a:rPr lang="en-GB" noProof="0" dirty="0"/>
              <a:t>5° level</a:t>
            </a: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270000" y="0"/>
            <a:ext cx="8690400" cy="1008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>
              <a:lnSpc>
                <a:spcPts val="1950"/>
              </a:lnSpc>
            </a:pPr>
            <a:r>
              <a:rPr lang="en-GB" noProof="0" dirty="0"/>
              <a:t>Insert 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A58D6E2-65A1-456C-8411-692C6CEE78B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87" y="6315287"/>
            <a:ext cx="362713" cy="36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58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69" r:id="rId2"/>
    <p:sldLayoutId id="2147483672" r:id="rId3"/>
    <p:sldLayoutId id="2147483673" r:id="rId4"/>
    <p:sldLayoutId id="2147483674" r:id="rId5"/>
    <p:sldLayoutId id="2147483676" r:id="rId6"/>
    <p:sldLayoutId id="2147483691" r:id="rId7"/>
    <p:sldLayoutId id="2147483671" r:id="rId8"/>
    <p:sldLayoutId id="2147483692" r:id="rId9"/>
    <p:sldLayoutId id="2147483695" r:id="rId10"/>
    <p:sldLayoutId id="2147483675" r:id="rId11"/>
    <p:sldLayoutId id="2147483665" r:id="rId12"/>
    <p:sldLayoutId id="2147483666" r:id="rId13"/>
    <p:sldLayoutId id="2147483667" r:id="rId14"/>
    <p:sldLayoutId id="2147483696" r:id="rId1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1950" b="1" kern="1200" noProof="0" dirty="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5pPr>
      <a:lvl6pPr marL="342884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6pPr>
      <a:lvl7pPr marL="685766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7pPr>
      <a:lvl8pPr marL="1028649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8pPr>
      <a:lvl9pPr marL="1371532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9pPr>
    </p:titleStyle>
    <p:bodyStyle>
      <a:lvl1pPr marL="132154" marR="0" indent="-132154" algn="l" defTabSz="34288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E1061C"/>
        </a:buClr>
        <a:buSzTx/>
        <a:buFont typeface="Arial"/>
        <a:buChar char="•"/>
        <a:tabLst/>
        <a:defRPr lang="en-GB" sz="1400" kern="1200" baseline="0" noProof="0" dirty="0" smtClean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470273" marR="0" indent="-127391" algn="l" defTabSz="34288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E1061C"/>
        </a:buClr>
        <a:buSzTx/>
        <a:buFont typeface="Arial"/>
        <a:buChar char="•"/>
        <a:tabLst/>
        <a:defRPr lang="en-GB" sz="1400" kern="1200" baseline="0" noProof="0" dirty="0" smtClean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809585" marR="0" indent="-123819" algn="l" defTabSz="34288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E1061C"/>
        </a:buClr>
        <a:buSzTx/>
        <a:buFont typeface="Arial"/>
        <a:buChar char="•"/>
        <a:tabLst/>
        <a:defRPr lang="en-GB" sz="1400" kern="1200" baseline="0" noProof="0" dirty="0" smtClean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141753" marR="0" indent="-113105" algn="l" defTabSz="34288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E1061C"/>
        </a:buClr>
        <a:buSzTx/>
        <a:buFont typeface="Arial"/>
        <a:buChar char="•"/>
        <a:tabLst/>
        <a:defRPr lang="en-GB" sz="1400" kern="1200" baseline="0" noProof="0" dirty="0" smtClean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1479873" marR="0" indent="-108341" algn="l" defTabSz="34288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E1061C"/>
        </a:buClr>
        <a:buSzTx/>
        <a:buFont typeface="Arial"/>
        <a:buChar char="•"/>
        <a:tabLst/>
        <a:defRPr lang="en-GB" sz="1400" kern="1200" baseline="0" noProof="0" dirty="0" smtClean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1885856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portfolio.hu/vallalatok/energia/profi_de_nem_szep_huzas_a_mol-tol.208843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portfolio.hu/vallalatok/technikai_elemzes/egy_pillanatra_sincs_megallas_technikai_elemzes.172783.html?utm_source=portfolio&amp;utm_medium=mail&amp;utm_campaign=hirlevel_hirfuta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ortfolio.hu/gazdasag/munkaugy/igy_hasznalt_a_kormany_akcioterve_a_foglalkoztatasnak.231133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413782F-7348-44AD-A467-5E281A5F40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94656CF-A7F6-4EF3-8DCE-53CFBDEC64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hu-HU" dirty="0"/>
              <a:t>Budapest, 2021.03.31.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81B5619-C1F4-4D4D-B8BB-4D854C34DC3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RÓBERT BOLYÁN</a:t>
            </a:r>
          </a:p>
          <a:p>
            <a:r>
              <a:rPr lang="hu-HU" dirty="0"/>
              <a:t>DIRECTOR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9721F-6BA5-4729-BF48-F1C1DD91B9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hu-HU" dirty="0"/>
              <a:t>Avagy kiegészítő gondolatok az elkészített vita anyagához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9C70F49-B74F-44A7-83DE-80AA5B2A4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>
                <a:latin typeface="UniCredit" pitchFamily="2" charset="-18"/>
              </a:rPr>
              <a:t>TÖOSZ Idősügyi Hálózati ülés</a:t>
            </a:r>
            <a:br>
              <a:rPr lang="hu-HU" sz="2800" dirty="0">
                <a:latin typeface="UniCredit" pitchFamily="2" charset="-18"/>
              </a:rPr>
            </a:br>
            <a:r>
              <a:rPr lang="hu-HU" sz="2800" dirty="0">
                <a:latin typeface="UniCredit" pitchFamily="2" charset="-18"/>
              </a:rPr>
              <a:t/>
            </a:r>
            <a:br>
              <a:rPr lang="hu-HU" sz="2800" dirty="0">
                <a:latin typeface="UniCredit" pitchFamily="2" charset="-18"/>
              </a:rPr>
            </a:br>
            <a:r>
              <a:rPr lang="hu-HU" sz="2800" dirty="0">
                <a:latin typeface="UniCredit" pitchFamily="2" charset="-18"/>
              </a:rPr>
              <a:t>A szociális beruházások finanszírozási eszközei banki szemüvegen keresztül</a:t>
            </a:r>
            <a:r>
              <a:rPr lang="en-US" sz="3200" dirty="0">
                <a:latin typeface="UniCredit" pitchFamily="2" charset="-18"/>
              </a:rPr>
              <a:t/>
            </a:r>
            <a:br>
              <a:rPr lang="en-US" sz="3200" dirty="0">
                <a:latin typeface="UniCredit" pitchFamily="2" charset="-1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272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0C48B3-0C15-4990-96C8-453037BA3A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51D1A-C42C-45D3-A1AF-0055FF361B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DAB75A-D6FA-4E2A-B863-818D8E5D51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043DC-2681-49D5-9D69-158B3FA3398E}" type="slidenum">
              <a:rPr lang="en-GB" noProof="1" smtClean="0"/>
              <a:pPr>
                <a:defRPr/>
              </a:pPr>
              <a:t>10</a:t>
            </a:fld>
            <a:endParaRPr lang="en-GB" noProof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28A59E-D704-4F12-80F2-9008A4D6B71D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hu-HU" dirty="0">
              <a:latin typeface="ArialMT"/>
            </a:endParaRPr>
          </a:p>
          <a:p>
            <a:r>
              <a:rPr lang="hu-HU" sz="2000" dirty="0">
                <a:latin typeface="ArialMT"/>
              </a:rPr>
              <a:t>intézményvezető orvos 	</a:t>
            </a:r>
            <a:r>
              <a:rPr lang="hu-HU" sz="2000" dirty="0">
                <a:latin typeface="Arial" panose="020B0604020202020204" pitchFamily="34" charset="0"/>
              </a:rPr>
              <a:t>1 </a:t>
            </a:r>
          </a:p>
          <a:p>
            <a:r>
              <a:rPr lang="hu-HU" sz="2000" dirty="0">
                <a:latin typeface="ArialMT"/>
              </a:rPr>
              <a:t>vezető ápoló 				</a:t>
            </a:r>
            <a:r>
              <a:rPr lang="hu-HU" sz="2000" dirty="0">
                <a:latin typeface="Arial" panose="020B0604020202020204" pitchFamily="34" charset="0"/>
              </a:rPr>
              <a:t>1 </a:t>
            </a:r>
          </a:p>
          <a:p>
            <a:r>
              <a:rPr lang="hu-HU" sz="2000" dirty="0">
                <a:latin typeface="ArialMT"/>
              </a:rPr>
              <a:t>gazdasági vezető 			</a:t>
            </a:r>
            <a:r>
              <a:rPr lang="hu-HU" sz="2000" dirty="0">
                <a:latin typeface="Arial" panose="020B0604020202020204" pitchFamily="34" charset="0"/>
              </a:rPr>
              <a:t>1 </a:t>
            </a:r>
          </a:p>
          <a:p>
            <a:r>
              <a:rPr lang="hu-HU" sz="2000" dirty="0">
                <a:latin typeface="Arial" panose="020B0604020202020204" pitchFamily="34" charset="0"/>
              </a:rPr>
              <a:t>menedzser 				1 </a:t>
            </a:r>
          </a:p>
          <a:p>
            <a:r>
              <a:rPr lang="hu-HU" sz="2000" dirty="0">
                <a:latin typeface="ArialMT"/>
              </a:rPr>
              <a:t>pénzügyi ügyintéző 		</a:t>
            </a:r>
            <a:r>
              <a:rPr lang="hu-HU" sz="2000" dirty="0">
                <a:latin typeface="Arial" panose="020B0604020202020204" pitchFamily="34" charset="0"/>
              </a:rPr>
              <a:t>2 </a:t>
            </a:r>
          </a:p>
          <a:p>
            <a:r>
              <a:rPr lang="hu-HU" sz="2000" dirty="0">
                <a:latin typeface="Arial" panose="020B0604020202020204" pitchFamily="34" charset="0"/>
              </a:rPr>
              <a:t>mentálhigiénikus 			2 </a:t>
            </a:r>
          </a:p>
          <a:p>
            <a:r>
              <a:rPr lang="hu-HU" sz="2000" dirty="0">
                <a:latin typeface="Arial" panose="020B0604020202020204" pitchFamily="34" charset="0"/>
              </a:rPr>
              <a:t>általános ápoló 			3 </a:t>
            </a:r>
          </a:p>
          <a:p>
            <a:r>
              <a:rPr lang="hu-HU" sz="2000" dirty="0">
                <a:latin typeface="Arial" panose="020B0604020202020204" pitchFamily="34" charset="0"/>
              </a:rPr>
              <a:t>szociális gondozó 			15 </a:t>
            </a:r>
          </a:p>
          <a:p>
            <a:r>
              <a:rPr lang="hu-HU" sz="2000" dirty="0">
                <a:latin typeface="Arial" panose="020B0604020202020204" pitchFamily="34" charset="0"/>
              </a:rPr>
              <a:t>segédápoló 				5 </a:t>
            </a:r>
          </a:p>
          <a:p>
            <a:r>
              <a:rPr lang="hu-HU" sz="2000" dirty="0">
                <a:latin typeface="ArialMT"/>
              </a:rPr>
              <a:t>szociális segítő 			</a:t>
            </a:r>
            <a:r>
              <a:rPr lang="hu-HU" sz="2000" dirty="0">
                <a:latin typeface="Arial" panose="020B0604020202020204" pitchFamily="34" charset="0"/>
              </a:rPr>
              <a:t>1 </a:t>
            </a:r>
          </a:p>
          <a:p>
            <a:r>
              <a:rPr lang="hu-HU" sz="2000" dirty="0">
                <a:latin typeface="ArialMT"/>
              </a:rPr>
              <a:t>konyhai kisegítő 			</a:t>
            </a:r>
            <a:r>
              <a:rPr lang="hu-HU" sz="2000" dirty="0">
                <a:latin typeface="Arial" panose="020B0604020202020204" pitchFamily="34" charset="0"/>
              </a:rPr>
              <a:t>3 </a:t>
            </a:r>
          </a:p>
          <a:p>
            <a:r>
              <a:rPr lang="hu-HU" sz="2000" dirty="0">
                <a:latin typeface="ArialMT"/>
              </a:rPr>
              <a:t>takarító, egyéb kisegítő 	</a:t>
            </a:r>
            <a:r>
              <a:rPr lang="hu-HU" sz="2000" dirty="0">
                <a:latin typeface="Arial" panose="020B0604020202020204" pitchFamily="34" charset="0"/>
              </a:rPr>
              <a:t>6  						Összesen 41 fő !!!</a:t>
            </a:r>
            <a:endParaRPr lang="hu-HU" sz="20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F83BD95-3CFD-4A5A-AC30-DFBE2B782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62875"/>
            <a:ext cx="9145016" cy="1008000"/>
          </a:xfrm>
        </p:spPr>
        <p:txBody>
          <a:bodyPr/>
          <a:lstStyle/>
          <a:p>
            <a:r>
              <a:rPr lang="hu-HU" sz="2000" dirty="0">
                <a:latin typeface="Arial" panose="020B0604020202020204" pitchFamily="34" charset="0"/>
              </a:rPr>
              <a:t>Személyi állomány  megoszlása 100 fő ellátott arányában: </a:t>
            </a:r>
            <a:r>
              <a:rPr lang="hu-HU" sz="1600" dirty="0">
                <a:latin typeface="Arial" panose="020B0604020202020204" pitchFamily="34" charset="0"/>
              </a:rPr>
              <a:t>(tapasztalati becslés)</a:t>
            </a:r>
            <a:br>
              <a:rPr lang="hu-HU" sz="1600" dirty="0">
                <a:latin typeface="Arial" panose="020B0604020202020204" pitchFamily="34" charset="0"/>
              </a:rPr>
            </a:br>
            <a:endParaRPr lang="hu-HU" sz="1600" dirty="0"/>
          </a:p>
        </p:txBody>
      </p:sp>
      <p:pic>
        <p:nvPicPr>
          <p:cNvPr id="9" name="Picture 5" descr="http://www.portfolio.hu/img/upload/titleimages310/A/asz150114.jpg">
            <a:hlinkClick r:id="rId2"/>
            <a:extLst>
              <a:ext uri="{FF2B5EF4-FFF2-40B4-BE49-F238E27FC236}">
                <a16:creationId xmlns:a16="http://schemas.microsoft.com/office/drawing/2014/main" id="{253DC714-254C-4308-B4D9-9839CD369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896" y="1988840"/>
            <a:ext cx="446280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78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A9A2346-80F2-4553-AB27-0E9C2D3121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63C64-1E38-4859-80D4-39AA4C15AF2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DFBB1-1D17-4E76-9069-ADE4F2F9C0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043DC-2681-49D5-9D69-158B3FA3398E}" type="slidenum">
              <a:rPr lang="en-GB" noProof="1" smtClean="0"/>
              <a:pPr>
                <a:defRPr/>
              </a:pPr>
              <a:t>11</a:t>
            </a:fld>
            <a:endParaRPr lang="en-GB" noProof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D7032A-C51A-4A83-8B16-6903D49676C0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 lnSpcReduction="10000"/>
          </a:bodyPr>
          <a:lstStyle/>
          <a:p>
            <a:pPr marL="400050" indent="-400050">
              <a:buAutoNum type="romanUcPeriod"/>
            </a:pPr>
            <a:r>
              <a:rPr lang="hu-HU" dirty="0"/>
              <a:t>Működési támogatások</a:t>
            </a:r>
          </a:p>
          <a:p>
            <a:pPr marL="850900" lvl="1" indent="-400050">
              <a:buAutoNum type="romanUcPeriod"/>
            </a:pPr>
            <a:r>
              <a:rPr lang="hu-HU" dirty="0"/>
              <a:t>Normatív állami hozzájárulás</a:t>
            </a:r>
          </a:p>
          <a:p>
            <a:pPr marL="850900" lvl="1" indent="-400050">
              <a:buAutoNum type="romanUcPeriod"/>
            </a:pPr>
            <a:r>
              <a:rPr lang="hu-HU" dirty="0"/>
              <a:t>Ágazati pótlék</a:t>
            </a:r>
          </a:p>
          <a:p>
            <a:pPr marL="850900" lvl="1" indent="-400050">
              <a:buAutoNum type="romanUcPeriod"/>
            </a:pPr>
            <a:r>
              <a:rPr lang="hu-HU" dirty="0"/>
              <a:t>Egészségügyi pótlék</a:t>
            </a:r>
          </a:p>
          <a:p>
            <a:pPr marL="850900" lvl="1" indent="-400050">
              <a:buAutoNum type="romanUcPeriod"/>
            </a:pPr>
            <a:r>
              <a:rPr lang="hu-HU" dirty="0"/>
              <a:t>Minimálbér és garantált bérminimum támogatás (foglalkoztatás, munkanélküli utáni bértám)</a:t>
            </a:r>
          </a:p>
          <a:p>
            <a:pPr marL="850900" lvl="1" indent="-400050">
              <a:buFont typeface="Arial"/>
              <a:buAutoNum type="romanUcPeriod"/>
            </a:pPr>
            <a:r>
              <a:rPr lang="hu-HU" dirty="0"/>
              <a:t>(Egyházi kiegészítő támogatás)</a:t>
            </a:r>
          </a:p>
          <a:p>
            <a:pPr marL="850900" lvl="1" indent="-400050">
              <a:buFont typeface="Arial"/>
              <a:buAutoNum type="romanUcPeriod"/>
            </a:pPr>
            <a:endParaRPr lang="hu-HU" dirty="0"/>
          </a:p>
          <a:p>
            <a:pPr marL="400050" indent="-400050">
              <a:buAutoNum type="romanUcPeriod"/>
            </a:pPr>
            <a:r>
              <a:rPr lang="hu-HU" dirty="0"/>
              <a:t>Térítési díjak és fenntartói támogatások</a:t>
            </a:r>
          </a:p>
          <a:p>
            <a:pPr marL="400050" indent="-400050">
              <a:buAutoNum type="romanUcPeriod"/>
            </a:pPr>
            <a:endParaRPr lang="hu-HU" dirty="0"/>
          </a:p>
          <a:p>
            <a:pPr marL="850900" lvl="1" indent="-400050">
              <a:buFont typeface="Arial"/>
              <a:buAutoNum type="romanUcPeriod"/>
            </a:pPr>
            <a:r>
              <a:rPr lang="hu-HU" dirty="0"/>
              <a:t>Idősek otthona térítési díj</a:t>
            </a:r>
          </a:p>
          <a:p>
            <a:pPr marL="850900" lvl="1" indent="-400050">
              <a:buAutoNum type="romanUcPeriod"/>
            </a:pPr>
            <a:r>
              <a:rPr lang="hu-HU" dirty="0"/>
              <a:t>Szociális étkezési térítési díj</a:t>
            </a:r>
          </a:p>
          <a:p>
            <a:pPr marL="850900" lvl="1" indent="-400050">
              <a:buAutoNum type="romanUcPeriod"/>
            </a:pPr>
            <a:r>
              <a:rPr lang="hu-HU" dirty="0"/>
              <a:t>Dolgozói étkezési térítési díj</a:t>
            </a:r>
          </a:p>
          <a:p>
            <a:pPr marL="850900" lvl="1" indent="-400050">
              <a:buAutoNum type="romanUcPeriod"/>
            </a:pPr>
            <a:r>
              <a:rPr lang="hu-HU" dirty="0"/>
              <a:t>Külső igénybevevők részére biztosított étkezés térítési díja</a:t>
            </a:r>
          </a:p>
          <a:p>
            <a:pPr marL="850900" lvl="1" indent="-400050">
              <a:buAutoNum type="romanUcPeriod"/>
            </a:pPr>
            <a:r>
              <a:rPr lang="hu-HU" dirty="0"/>
              <a:t>(Működési célú hitel)</a:t>
            </a:r>
          </a:p>
          <a:p>
            <a:pPr marL="850900" lvl="1" indent="-400050">
              <a:buAutoNum type="romanUcPeriod"/>
            </a:pPr>
            <a:endParaRPr lang="hu-HU" dirty="0"/>
          </a:p>
          <a:p>
            <a:pPr marL="400050" indent="-400050">
              <a:buAutoNum type="romanUcPeriod"/>
            </a:pPr>
            <a:r>
              <a:rPr lang="hu-HU" dirty="0"/>
              <a:t>Felhalmozási célú fenntartói támogatások</a:t>
            </a:r>
          </a:p>
          <a:p>
            <a:pPr marL="850900" lvl="1" indent="-400050">
              <a:buAutoNum type="romanUcPeriod"/>
            </a:pPr>
            <a:r>
              <a:rPr lang="hu-HU" dirty="0"/>
              <a:t>Belépési díj</a:t>
            </a:r>
          </a:p>
          <a:p>
            <a:pPr marL="850900" lvl="1" indent="-400050">
              <a:buAutoNum type="romanUcPeriod"/>
            </a:pPr>
            <a:r>
              <a:rPr lang="hu-HU" dirty="0"/>
              <a:t>Beruházási hitel</a:t>
            </a:r>
          </a:p>
          <a:p>
            <a:pPr marL="850900" lvl="1" indent="-400050">
              <a:buAutoNum type="romanUcPeriod"/>
            </a:pPr>
            <a:r>
              <a:rPr lang="hu-HU" dirty="0"/>
              <a:t>Lízing</a:t>
            </a:r>
          </a:p>
          <a:p>
            <a:endParaRPr lang="hu-H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352EF93-72EC-47BA-A70E-923A0DB19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Milyen bevételi lehetőségek vannak egy nyugdíjasotthon működésénél ?</a:t>
            </a:r>
          </a:p>
        </p:txBody>
      </p:sp>
      <p:pic>
        <p:nvPicPr>
          <p:cNvPr id="7" name="Picture 6" descr="http://www.portfolio.hu/img/upload/titleimages310/M/money130422.jpg">
            <a:extLst>
              <a:ext uri="{FF2B5EF4-FFF2-40B4-BE49-F238E27FC236}">
                <a16:creationId xmlns:a16="http://schemas.microsoft.com/office/drawing/2014/main" id="{87A46769-97D1-4DB9-A374-9DDD458E94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770" y="4380894"/>
            <a:ext cx="3187951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191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74562F5-79DE-4455-8687-BEDCB8CC2BC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63E8D-72B7-4A12-8BE7-6FFCBE3DEC4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975E6-9C31-4435-A198-698699D6A4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043DC-2681-49D5-9D69-158B3FA3398E}" type="slidenum">
              <a:rPr lang="en-GB" noProof="1" smtClean="0"/>
              <a:pPr>
                <a:defRPr/>
              </a:pPr>
              <a:t>12</a:t>
            </a:fld>
            <a:endParaRPr lang="en-GB" noProof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B90487-2890-4F97-AC32-34E0516FFF4E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400050" indent="-400050">
              <a:buAutoNum type="romanUcPeriod"/>
            </a:pPr>
            <a:r>
              <a:rPr lang="hu-HU" dirty="0"/>
              <a:t>Működési támogatásból finanszírozott kiadások</a:t>
            </a:r>
          </a:p>
          <a:p>
            <a:pPr marL="400050" indent="-400050">
              <a:buAutoNum type="romanUcPeriod"/>
            </a:pPr>
            <a:endParaRPr lang="hu-HU" dirty="0"/>
          </a:p>
          <a:p>
            <a:pPr marL="850900" lvl="1" indent="-400050">
              <a:buAutoNum type="romanUcPeriod"/>
            </a:pPr>
            <a:r>
              <a:rPr lang="hu-HU" dirty="0"/>
              <a:t>Személyi jellegű kiadások</a:t>
            </a:r>
          </a:p>
          <a:p>
            <a:pPr marL="850900" lvl="1" indent="-400050">
              <a:buAutoNum type="romanUcPeriod"/>
            </a:pPr>
            <a:r>
              <a:rPr lang="hu-HU" dirty="0"/>
              <a:t>Normatíva visszafizetés, elszámolása</a:t>
            </a:r>
          </a:p>
          <a:p>
            <a:pPr marL="850900" lvl="1" indent="-400050">
              <a:buAutoNum type="romanUcPeriod"/>
            </a:pPr>
            <a:endParaRPr lang="hu-HU" dirty="0"/>
          </a:p>
          <a:p>
            <a:pPr marL="400050" indent="-400050">
              <a:buAutoNum type="romanUcPeriod"/>
            </a:pPr>
            <a:r>
              <a:rPr lang="hu-HU" dirty="0"/>
              <a:t>Térítési díjból és fenntartói támogatásból finanszírozott kiadások</a:t>
            </a:r>
          </a:p>
          <a:p>
            <a:pPr marL="400050" indent="-400050">
              <a:buAutoNum type="romanUcPeriod"/>
            </a:pPr>
            <a:endParaRPr lang="hu-HU" dirty="0"/>
          </a:p>
          <a:p>
            <a:pPr marL="850900" lvl="1" indent="-400050">
              <a:buAutoNum type="romanUcPeriod"/>
            </a:pPr>
            <a:r>
              <a:rPr lang="hu-HU" dirty="0"/>
              <a:t>Anyag, költség, </a:t>
            </a:r>
          </a:p>
          <a:p>
            <a:pPr marL="850900" lvl="1" indent="-400050">
              <a:buAutoNum type="romanUcPeriod"/>
            </a:pPr>
            <a:r>
              <a:rPr lang="hu-HU" dirty="0"/>
              <a:t>igénybevett szolgáltatások  (élelmezés 50-60%, karbantartás, rezsi)</a:t>
            </a:r>
          </a:p>
          <a:p>
            <a:pPr marL="850900" lvl="1" indent="-400050">
              <a:buAutoNum type="romanUcPeriod"/>
            </a:pPr>
            <a:r>
              <a:rPr lang="hu-HU" dirty="0"/>
              <a:t>Egyéb ráfordítások </a:t>
            </a:r>
          </a:p>
          <a:p>
            <a:pPr marL="850900" lvl="1" indent="-400050">
              <a:buAutoNum type="romanUcPeriod"/>
            </a:pPr>
            <a:endParaRPr lang="hu-HU" dirty="0"/>
          </a:p>
          <a:p>
            <a:pPr marL="400050" indent="-400050">
              <a:buFont typeface="Arial"/>
              <a:buAutoNum type="romanUcPeriod"/>
            </a:pPr>
            <a:r>
              <a:rPr lang="hu-HU" dirty="0"/>
              <a:t>Felhalmozási célú fenntartói kiadások</a:t>
            </a:r>
          </a:p>
          <a:p>
            <a:pPr marL="400050" indent="-400050">
              <a:buFont typeface="Arial"/>
              <a:buAutoNum type="romanUcPeriod"/>
            </a:pPr>
            <a:endParaRPr lang="hu-HU" dirty="0"/>
          </a:p>
          <a:p>
            <a:pPr marL="850900" lvl="1" indent="-400050">
              <a:buAutoNum type="romanUcPeriod"/>
            </a:pPr>
            <a:r>
              <a:rPr lang="hu-HU" dirty="0"/>
              <a:t>Beruházások</a:t>
            </a:r>
          </a:p>
          <a:p>
            <a:pPr marL="850900" lvl="1" indent="-400050">
              <a:buAutoNum type="romanUcPeriod"/>
            </a:pPr>
            <a:r>
              <a:rPr lang="hu-HU" dirty="0"/>
              <a:t>Hosszú lejáratú hitelek törlesztése</a:t>
            </a:r>
          </a:p>
          <a:p>
            <a:pPr marL="850900" lvl="1" indent="-400050">
              <a:buAutoNum type="romanUcPeriod"/>
            </a:pPr>
            <a:r>
              <a:rPr lang="hu-HU" dirty="0"/>
              <a:t>Lízingtörlesztések</a:t>
            </a:r>
          </a:p>
          <a:p>
            <a:pPr marL="400050" indent="-400050">
              <a:buAutoNum type="romanUcPeriod"/>
            </a:pPr>
            <a:endParaRPr lang="hu-H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EE60FEC-5E9E-4C96-8E31-D369D13FD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Kiadási oldal egy nyugdíjasotthon működésénél</a:t>
            </a:r>
          </a:p>
        </p:txBody>
      </p:sp>
      <p:pic>
        <p:nvPicPr>
          <p:cNvPr id="8" name="Picture 3" descr="Egy pillanatra sincs megállás - Technikai elemzés">
            <a:hlinkClick r:id="rId2" tooltip="http://www.portfolio.hu/vallalatok/technikai_elemzes/egy_pillanatra_sincs_megallas_technikai_elemzes.172783.html?utm_source=portfolio&amp;utm_medium=mail&amp;utm_campaign=hirlevel_hirfutar"/>
            <a:extLst>
              <a:ext uri="{FF2B5EF4-FFF2-40B4-BE49-F238E27FC236}">
                <a16:creationId xmlns:a16="http://schemas.microsoft.com/office/drawing/2014/main" id="{73B5E6A2-44BC-437F-9D83-54B948B01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120" y="3879199"/>
            <a:ext cx="2726829" cy="205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35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BAC6724-5213-48B0-A2A6-660776C32B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F1EBE-D734-47EC-AA92-4FE93737D44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F4E69-7E69-4495-81B8-9C3E74EEFB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043DC-2681-49D5-9D69-158B3FA3398E}" type="slidenum">
              <a:rPr lang="en-GB" noProof="1" smtClean="0"/>
              <a:pPr>
                <a:defRPr/>
              </a:pPr>
              <a:t>13</a:t>
            </a:fld>
            <a:endParaRPr lang="en-GB" noProof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0970CF-478D-4B27-A9D7-E35CC7F1594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69875" y="1125264"/>
            <a:ext cx="8683200" cy="4680000"/>
          </a:xfrm>
        </p:spPr>
        <p:txBody>
          <a:bodyPr>
            <a:noAutofit/>
          </a:bodyPr>
          <a:lstStyle/>
          <a:p>
            <a:r>
              <a:rPr lang="hu-HU" sz="1800" dirty="0"/>
              <a:t>- az ellátott szociális, testi és szellemi állapotának megfelelő </a:t>
            </a:r>
            <a:r>
              <a:rPr lang="hu-HU" sz="1800" b="1" dirty="0"/>
              <a:t>gondozás, lakhatás</a:t>
            </a:r>
          </a:p>
          <a:p>
            <a:r>
              <a:rPr lang="hu-HU" sz="1800" dirty="0"/>
              <a:t>- az ellátottak egészségi állapotának helyreállítását célzó </a:t>
            </a:r>
            <a:r>
              <a:rPr lang="hu-HU" sz="1800" b="1" u="sng" dirty="0"/>
              <a:t>ápolás, felügyelet</a:t>
            </a:r>
          </a:p>
          <a:p>
            <a:r>
              <a:rPr lang="hu-HU" sz="1800" dirty="0"/>
              <a:t>- </a:t>
            </a:r>
            <a:r>
              <a:rPr lang="hu-HU" sz="1800" b="1" dirty="0"/>
              <a:t>mentálhigiénés ellátás </a:t>
            </a:r>
            <a:r>
              <a:rPr lang="hu-HU" sz="1800" dirty="0"/>
              <a:t>(lelki gondozás) napi szintű</a:t>
            </a:r>
          </a:p>
          <a:p>
            <a:r>
              <a:rPr lang="hu-HU" sz="1800" dirty="0"/>
              <a:t>- </a:t>
            </a:r>
            <a:r>
              <a:rPr lang="hu-HU" sz="1800" b="1" u="sng" dirty="0"/>
              <a:t>egészségügyi ellátás </a:t>
            </a:r>
            <a:r>
              <a:rPr lang="hu-HU" sz="1800" dirty="0"/>
              <a:t>(bentlakók részére) folyamatos, tervezhető</a:t>
            </a:r>
          </a:p>
          <a:p>
            <a:pPr marL="0" indent="0">
              <a:buNone/>
            </a:pPr>
            <a:endParaRPr lang="hu-HU" sz="1800" dirty="0"/>
          </a:p>
          <a:p>
            <a:r>
              <a:rPr lang="hu-HU" sz="1800" b="1" u="sng" dirty="0"/>
              <a:t>Alapellátáson túl nyújtott szolgáltatások</a:t>
            </a:r>
            <a:r>
              <a:rPr lang="hu-HU" sz="1800" dirty="0"/>
              <a:t>on kívül egyéb programok, rendezvények szervezését is végzik a lakók részére (pl. házi mozi, teadélután, születésnapi rendezvények, ünnepi megemlékezések, kiállítások látogatása, zenedélután, Istentisztelet  stb.)</a:t>
            </a:r>
          </a:p>
          <a:p>
            <a:r>
              <a:rPr lang="hu-HU" sz="1800" dirty="0"/>
              <a:t>Az intézmény a lakóknak </a:t>
            </a:r>
            <a:r>
              <a:rPr lang="hu-HU" sz="1800" b="1" dirty="0"/>
              <a:t>napi háromszori főétkezést </a:t>
            </a:r>
            <a:r>
              <a:rPr lang="hu-HU" sz="1800" dirty="0"/>
              <a:t>– ebből legalább egy alkalommal meleg ételt – biztosít. A gondozottak egészségi állapotának megfelelően - orvosi javaslatra – </a:t>
            </a:r>
            <a:r>
              <a:rPr lang="hu-HU" sz="1800" u="sng" dirty="0"/>
              <a:t>diétás étkezést, speciális étkezést is nyújt</a:t>
            </a:r>
            <a:r>
              <a:rPr lang="hu-HU" sz="1800" dirty="0"/>
              <a:t>.</a:t>
            </a:r>
          </a:p>
          <a:p>
            <a:r>
              <a:rPr lang="hu-HU" sz="1800" dirty="0"/>
              <a:t>Az ellátottak elhelyezése többnyire 1 és 2 ágyas szobákban történik az ellátott igényei szerint. A szobák berendezési tárgyai alkalmazkodnak az ellátottak korához, egészségi állapotához, biztosítva az </a:t>
            </a:r>
            <a:r>
              <a:rPr lang="hu-HU" sz="1800" b="1" u="sng" dirty="0"/>
              <a:t>otthonosságot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9A6B121-5A9D-42A4-B37C-6ED036DBE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intézmények szolgáltatásai és néhány extra a megkülönböztetésre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144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4CF36B-846A-4EDD-A276-2BAC82EBC4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154AB-7DA1-446A-AD0E-1D60168AE5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32AB77-DFFB-4D23-9C73-8FD16F2E59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043DC-2681-49D5-9D69-158B3FA3398E}" type="slidenum">
              <a:rPr lang="en-GB" noProof="1" smtClean="0"/>
              <a:pPr>
                <a:defRPr/>
              </a:pPr>
              <a:t>14</a:t>
            </a:fld>
            <a:endParaRPr lang="en-GB" noProof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BE468A-F86E-4617-881E-3DBE1D75894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79512" y="1260000"/>
            <a:ext cx="8773563" cy="4680000"/>
          </a:xfrm>
        </p:spPr>
        <p:txBody>
          <a:bodyPr>
            <a:normAutofit/>
          </a:bodyPr>
          <a:lstStyle/>
          <a:p>
            <a:r>
              <a:rPr lang="hu-HU" sz="1600" b="1" dirty="0"/>
              <a:t>a lakók nyugdíját  kéri / nem kéri </a:t>
            </a:r>
            <a:r>
              <a:rPr lang="hu-HU" sz="1600" dirty="0"/>
              <a:t>az otthonhoz irányítani, a nyugdíj felett a lakók szabadon rendelkezhetnek,</a:t>
            </a:r>
          </a:p>
          <a:p>
            <a:r>
              <a:rPr lang="hu-HU" sz="1600" b="1" dirty="0"/>
              <a:t>egyszeri belépési díj, </a:t>
            </a:r>
            <a:r>
              <a:rPr lang="hu-HU" sz="1600" dirty="0"/>
              <a:t>van / nincs</a:t>
            </a:r>
          </a:p>
          <a:p>
            <a:r>
              <a:rPr lang="hu-HU" sz="1600" b="1" dirty="0"/>
              <a:t>orvosi ügyletet </a:t>
            </a:r>
            <a:r>
              <a:rPr lang="hu-HU" sz="1600" dirty="0"/>
              <a:t>és rendelési időt biztosít</a:t>
            </a:r>
          </a:p>
          <a:p>
            <a:endParaRPr lang="hu-HU" sz="1600" dirty="0"/>
          </a:p>
          <a:p>
            <a:pPr marL="0" indent="0">
              <a:buNone/>
            </a:pPr>
            <a:r>
              <a:rPr lang="hu-HU" sz="1600" dirty="0"/>
              <a:t>Extra előnyök a működésben</a:t>
            </a:r>
          </a:p>
          <a:p>
            <a:pPr marL="0" indent="0">
              <a:buNone/>
            </a:pPr>
            <a:endParaRPr lang="hu-HU" sz="1600" dirty="0"/>
          </a:p>
          <a:p>
            <a:r>
              <a:rPr lang="hu-HU" sz="1600" b="1" dirty="0"/>
              <a:t>Előtanulmány végzése </a:t>
            </a:r>
            <a:r>
              <a:rPr lang="hu-HU" sz="1600" dirty="0"/>
              <a:t>– hosszútávú minden jelentkezőt előgondozásban részesítenek (a beköltözési döntés meghozatal előtt minden kérelmezőt felkeresnek a lakóhelyükön, igény szerint akár több alkalommal is meglátogatnak, hogy számukra megalapozott jó döntés születhessen, biztosítva ezzel a kifogástalan zavartalan működést),</a:t>
            </a:r>
          </a:p>
          <a:p>
            <a:r>
              <a:rPr lang="hu-HU" sz="1600" dirty="0"/>
              <a:t>ezeket a lépéseket alkalmazva, a lakókkal a </a:t>
            </a:r>
            <a:r>
              <a:rPr lang="hu-HU" sz="1600" b="1" dirty="0"/>
              <a:t>személyes kapcsolat </a:t>
            </a:r>
            <a:r>
              <a:rPr lang="hu-HU" sz="1600" dirty="0"/>
              <a:t>már beköltözés előtt kialakul,</a:t>
            </a:r>
          </a:p>
          <a:p>
            <a:r>
              <a:rPr lang="hu-HU" sz="1600" dirty="0"/>
              <a:t>a lakók a havi díjat rendben, megállapodás szerint fizetik, esetleges tartozás miatti behajtási</a:t>
            </a:r>
          </a:p>
          <a:p>
            <a:pPr marL="0" indent="0">
              <a:buNone/>
            </a:pPr>
            <a:r>
              <a:rPr lang="pt-BR" sz="1600" dirty="0"/>
              <a:t>eljárás indítására n</a:t>
            </a:r>
            <a:r>
              <a:rPr lang="hu-HU" sz="1600" dirty="0"/>
              <a:t>incs </a:t>
            </a:r>
            <a:r>
              <a:rPr lang="pt-BR" sz="1600" dirty="0"/>
              <a:t>szükség.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9665534-FC5C-46C8-A54C-63760AA1E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További működésben fellépő különbségek lehetnek</a:t>
            </a:r>
          </a:p>
        </p:txBody>
      </p:sp>
    </p:spTree>
    <p:extLst>
      <p:ext uri="{BB962C8B-B14F-4D97-AF65-F5344CB8AC3E}">
        <p14:creationId xmlns:p14="http://schemas.microsoft.com/office/powerpoint/2010/main" val="1882567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043DC-2681-49D5-9D69-158B3FA3398E}" type="slidenum">
              <a:rPr lang="en-GB" noProof="1" smtClean="0"/>
              <a:pPr>
                <a:defRPr/>
              </a:pPr>
              <a:t>15</a:t>
            </a:fld>
            <a:endParaRPr lang="en-GB" noProof="1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kell egy sikeres hitelfelvételhez  nyugdíjasotthonok  alapításánál, működtetésénél ?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270000" y="1340768"/>
            <a:ext cx="8550472" cy="453650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hu-HU" sz="2200" b="1" dirty="0"/>
              <a:t>Piac, piac validálása és a célcsoport pontos meghatározása</a:t>
            </a:r>
          </a:p>
          <a:p>
            <a:pPr>
              <a:buFontTx/>
              <a:buChar char="-"/>
            </a:pPr>
            <a:endParaRPr lang="hu-HU" sz="2200" b="1" dirty="0"/>
          </a:p>
          <a:p>
            <a:pPr>
              <a:buFontTx/>
              <a:buChar char="-"/>
            </a:pPr>
            <a:r>
              <a:rPr lang="hu-HU" sz="2200" b="1" dirty="0"/>
              <a:t>Méretgazdaságosság nagyon fontos (bevétel – költség)</a:t>
            </a:r>
          </a:p>
          <a:p>
            <a:pPr>
              <a:buFontTx/>
              <a:buChar char="-"/>
            </a:pPr>
            <a:endParaRPr lang="hu-HU" sz="2200" b="1" dirty="0"/>
          </a:p>
          <a:p>
            <a:pPr>
              <a:buFontTx/>
              <a:buChar char="-"/>
            </a:pPr>
            <a:r>
              <a:rPr lang="hu-HU" sz="2200" b="1" dirty="0"/>
              <a:t>Hosszútávú stratégia, folyamatok</a:t>
            </a:r>
          </a:p>
          <a:p>
            <a:pPr>
              <a:buFontTx/>
              <a:buChar char="-"/>
            </a:pPr>
            <a:endParaRPr lang="hu-HU" sz="2200" b="1" dirty="0"/>
          </a:p>
          <a:p>
            <a:pPr>
              <a:buFontTx/>
              <a:buChar char="-"/>
            </a:pPr>
            <a:r>
              <a:rPr lang="hu-HU" sz="2200" b="1" dirty="0"/>
              <a:t>Elkötelezett stabil tulajdonosi kör</a:t>
            </a:r>
          </a:p>
          <a:p>
            <a:pPr>
              <a:buFontTx/>
              <a:buChar char="-"/>
            </a:pPr>
            <a:endParaRPr lang="hu-HU" sz="2200" b="1" dirty="0"/>
          </a:p>
          <a:p>
            <a:pPr>
              <a:buFontTx/>
              <a:buChar char="-"/>
            </a:pPr>
            <a:r>
              <a:rPr lang="hu-HU" sz="2200" b="1" dirty="0"/>
              <a:t>Szakmai alapú – elkötelezett személyzet, partnerek</a:t>
            </a:r>
          </a:p>
          <a:p>
            <a:pPr>
              <a:buFontTx/>
              <a:buChar char="-"/>
            </a:pPr>
            <a:endParaRPr lang="hu-HU" sz="2200" b="1" dirty="0"/>
          </a:p>
          <a:p>
            <a:pPr>
              <a:buFontTx/>
              <a:buChar char="-"/>
            </a:pPr>
            <a:r>
              <a:rPr lang="hu-HU" sz="2200" b="1" dirty="0"/>
              <a:t>Vezetés szakmai tapasztalata, esetleges utódlási kérdések</a:t>
            </a:r>
          </a:p>
          <a:p>
            <a:pPr>
              <a:buFontTx/>
              <a:buChar char="-"/>
            </a:pPr>
            <a:endParaRPr lang="hu-HU" sz="2200" b="1" dirty="0"/>
          </a:p>
          <a:p>
            <a:pPr>
              <a:buFontTx/>
              <a:buChar char="-"/>
            </a:pPr>
            <a:r>
              <a:rPr lang="hu-HU" sz="2200" b="1" dirty="0"/>
              <a:t>Alapvető szolgáltatásokat belső erőforrásból vagy külső partner segítségével oldják meg (élelmezés, háziorvosi szolgálat, kiegészítő szolgáltatások…) REFERENCIÁK !!!!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174907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89FAAD-9231-4075-9337-F548AB1051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AD3EC-7C40-425C-AE7F-2A93E23B96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CAE88-2421-42F8-A27C-575FF0CC9C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043DC-2681-49D5-9D69-158B3FA3398E}" type="slidenum">
              <a:rPr lang="en-GB" noProof="1" smtClean="0"/>
              <a:pPr>
                <a:defRPr/>
              </a:pPr>
              <a:t>16</a:t>
            </a:fld>
            <a:endParaRPr lang="en-GB" noProof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156074-912E-40A8-95B5-B3F627ECE9F1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/>
              <a:t>						</a:t>
            </a:r>
          </a:p>
          <a:p>
            <a:pPr marL="0" indent="0">
              <a:buNone/>
            </a:pPr>
            <a:r>
              <a:rPr lang="hu-HU" sz="2400" dirty="0"/>
              <a:t>							KÉRDÉSEK ?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7F1A89B-6605-467D-8364-B651D320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Köszönöm a megtisztelő figyelmüket!</a:t>
            </a:r>
          </a:p>
        </p:txBody>
      </p:sp>
      <p:pic>
        <p:nvPicPr>
          <p:cNvPr id="7" name="Picture 14" descr="http://thejobspot.ryerson.ca/wp-content/uploads/2012/07/career-planning5.jpg">
            <a:extLst>
              <a:ext uri="{FF2B5EF4-FFF2-40B4-BE49-F238E27FC236}">
                <a16:creationId xmlns:a16="http://schemas.microsoft.com/office/drawing/2014/main" id="{CB236113-DBA1-4436-84E0-9C6F45297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5"/>
          <a:stretch>
            <a:fillRect/>
          </a:stretch>
        </p:blipFill>
        <p:spPr>
          <a:xfrm>
            <a:off x="2339752" y="2335483"/>
            <a:ext cx="4114800" cy="266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68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0571877-97D2-42B0-A36F-0D9F704069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6CBE1-29FB-4798-A94F-82A92968D71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619FCD-A6B9-4F94-BC7C-55C17F1046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043DC-2681-49D5-9D69-158B3FA3398E}" type="slidenum">
              <a:rPr lang="en-GB" noProof="1" smtClean="0"/>
              <a:pPr>
                <a:defRPr/>
              </a:pPr>
              <a:t>2</a:t>
            </a:fld>
            <a:endParaRPr lang="en-GB" noProof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DB7C4B-66AE-4E44-81D8-731F0932A48E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hu-HU" dirty="0"/>
              <a:t>Pénzügyi termékek sokfélesége – nagyon sokféle finanszírozási megoldás van (szabadfelhasználású már nincs)  pénzügyi tudatosság </a:t>
            </a:r>
          </a:p>
          <a:p>
            <a:endParaRPr lang="hu-HU" dirty="0"/>
          </a:p>
          <a:p>
            <a:r>
              <a:rPr lang="hu-HU" dirty="0"/>
              <a:t>Nem fedezetre finanszírozunk (fedezet az szükséges roszz) mi alapvetően a beruházáshoz tartozik</a:t>
            </a:r>
          </a:p>
          <a:p>
            <a:endParaRPr lang="hu-HU" dirty="0"/>
          </a:p>
          <a:p>
            <a:r>
              <a:rPr lang="hu-HU" dirty="0"/>
              <a:t>Ha nem fedezetre akkor mi a finanszírozás alapja ? CF-ra finanszírozunk</a:t>
            </a:r>
          </a:p>
          <a:p>
            <a:endParaRPr lang="hu-HU" dirty="0"/>
          </a:p>
          <a:p>
            <a:r>
              <a:rPr lang="hu-HU" dirty="0"/>
              <a:t>Árazás BUBOR alapú – minősítés függvénye + 2,5-3 % marge – ma már fix kamatban érdemes gondolkodni, pláne egy ilyen beruházásnál, alapvetően a refinanszírozási forrástól függ</a:t>
            </a:r>
          </a:p>
          <a:p>
            <a:endParaRPr lang="hu-HU" dirty="0"/>
          </a:p>
          <a:p>
            <a:r>
              <a:rPr lang="hu-HU" dirty="0"/>
              <a:t>Közokiratba foglalás általában szükséges,</a:t>
            </a:r>
          </a:p>
          <a:p>
            <a:endParaRPr lang="hu-HU" dirty="0"/>
          </a:p>
          <a:p>
            <a:r>
              <a:rPr lang="hu-HU" dirty="0"/>
              <a:t>Vállalat / vállalkozás finanszírozása vs. Projektfinanszírozás</a:t>
            </a:r>
          </a:p>
          <a:p>
            <a:endParaRPr lang="hu-HU" dirty="0"/>
          </a:p>
          <a:p>
            <a:r>
              <a:rPr lang="hu-HU" dirty="0"/>
              <a:t>Hitelvizsgálati szempontok</a:t>
            </a:r>
          </a:p>
          <a:p>
            <a:endParaRPr lang="hu-HU" dirty="0"/>
          </a:p>
          <a:p>
            <a:r>
              <a:rPr lang="hu-HU" dirty="0"/>
              <a:t>Kockázatfajták és azok elkerülése, megértése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D835C13-C529-4E8E-AE66-7CB6A0B41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Kiegészítő gondolatok, visszajelzés a vitaanyaghoz</a:t>
            </a:r>
          </a:p>
        </p:txBody>
      </p:sp>
      <p:pic>
        <p:nvPicPr>
          <p:cNvPr id="7" name="Picture 2" descr="http://www.ensibp.hu/files/images/mult_jelen_jovo.jpg">
            <a:extLst>
              <a:ext uri="{FF2B5EF4-FFF2-40B4-BE49-F238E27FC236}">
                <a16:creationId xmlns:a16="http://schemas.microsoft.com/office/drawing/2014/main" id="{3E657E72-1BEB-41C7-954B-852B0ADBD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593" y="3789040"/>
            <a:ext cx="2914871" cy="2185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1942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6FF2945-FC97-4457-BE74-0515CD1AAE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7A0BD-6B20-4867-B29E-FF3696C115B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2B72B6-240D-4752-9CF3-DD82BE6F5A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043DC-2681-49D5-9D69-158B3FA3398E}" type="slidenum">
              <a:rPr lang="en-GB" noProof="1" smtClean="0"/>
              <a:pPr>
                <a:defRPr/>
              </a:pPr>
              <a:t>3</a:t>
            </a:fld>
            <a:endParaRPr lang="en-GB" noProof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187714-5E8B-4CBA-BC29-959BA3976A6C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altLang="en-US" sz="1800" dirty="0">
                <a:latin typeface="Arial" panose="020B0604020202020204" pitchFamily="34" charset="0"/>
              </a:rPr>
              <a:t>A vállalkozás pénzszükségleteinek kielégítését jelenti, forrásteremtést.(elkerülendő a túlfinanszírozás, illetve az alulfinanszírozás)</a:t>
            </a:r>
          </a:p>
          <a:p>
            <a:endParaRPr lang="hu-HU" altLang="en-US" sz="1800" dirty="0">
              <a:latin typeface="Arial" panose="020B0604020202020204" pitchFamily="34" charset="0"/>
            </a:endParaRPr>
          </a:p>
          <a:p>
            <a:pPr>
              <a:buNone/>
            </a:pPr>
            <a:r>
              <a:rPr lang="hu-HU" altLang="en-US" sz="1800" b="1" dirty="0">
                <a:latin typeface="Arial" panose="020B0604020202020204" pitchFamily="34" charset="0"/>
              </a:rPr>
              <a:t>Elvek:</a:t>
            </a:r>
          </a:p>
          <a:p>
            <a:pPr>
              <a:buNone/>
            </a:pPr>
            <a:endParaRPr lang="hu-HU" altLang="en-US" sz="1800" b="1" i="1" u="sng" dirty="0">
              <a:latin typeface="Arial" panose="020B0604020202020204" pitchFamily="34" charset="0"/>
            </a:endParaRPr>
          </a:p>
          <a:p>
            <a:pPr>
              <a:buNone/>
            </a:pPr>
            <a:r>
              <a:rPr lang="hu-HU" altLang="en-US" sz="1800" b="1" i="1" u="sng" dirty="0">
                <a:latin typeface="Arial" panose="020B0604020202020204" pitchFamily="34" charset="0"/>
              </a:rPr>
              <a:t>Rentabilitás  </a:t>
            </a:r>
            <a:r>
              <a:rPr lang="hu-HU" altLang="en-US" sz="1800" dirty="0">
                <a:latin typeface="Arial" panose="020B0604020202020204" pitchFamily="34" charset="0"/>
              </a:rPr>
              <a:t>(jövedelmezőség) a legalacsonyabb tőkeköltségek mellett, a legnagyobb pénzmennyiség megszerzése a finanszírozáshoz.</a:t>
            </a:r>
          </a:p>
          <a:p>
            <a:pPr>
              <a:buNone/>
            </a:pPr>
            <a:endParaRPr lang="hu-HU" altLang="en-US" sz="1800" b="1" i="1" u="sng" dirty="0">
              <a:latin typeface="Arial" panose="020B0604020202020204" pitchFamily="34" charset="0"/>
            </a:endParaRPr>
          </a:p>
          <a:p>
            <a:pPr>
              <a:buNone/>
            </a:pPr>
            <a:r>
              <a:rPr lang="hu-HU" altLang="en-US" sz="1800" b="1" i="1" u="sng" dirty="0">
                <a:latin typeface="Arial" panose="020B0604020202020204" pitchFamily="34" charset="0"/>
              </a:rPr>
              <a:t>Biztonság:</a:t>
            </a:r>
            <a:r>
              <a:rPr lang="hu-HU" altLang="en-US" sz="1800" dirty="0">
                <a:latin typeface="Arial" panose="020B0604020202020204" pitchFamily="34" charset="0"/>
              </a:rPr>
              <a:t>  ha saját forrás aránya meghaladja az idegen forrásét.</a:t>
            </a:r>
          </a:p>
          <a:p>
            <a:pPr>
              <a:buNone/>
            </a:pPr>
            <a:endParaRPr lang="hu-HU" altLang="en-US" sz="1800" b="1" i="1" u="sng" dirty="0">
              <a:latin typeface="Arial" panose="020B0604020202020204" pitchFamily="34" charset="0"/>
            </a:endParaRPr>
          </a:p>
          <a:p>
            <a:pPr>
              <a:buNone/>
            </a:pPr>
            <a:r>
              <a:rPr lang="hu-HU" altLang="en-US" sz="1800" b="1" i="1" u="sng" dirty="0">
                <a:latin typeface="Arial" panose="020B0604020202020204" pitchFamily="34" charset="0"/>
              </a:rPr>
              <a:t>Likviditás:  </a:t>
            </a:r>
            <a:r>
              <a:rPr lang="hu-HU" altLang="en-US" sz="1800" dirty="0">
                <a:latin typeface="Arial" panose="020B0604020202020204" pitchFamily="34" charset="0"/>
              </a:rPr>
              <a:t>fizetőképesség, mindig álljon rendelkezésre a szükséges pénzmennyiség</a:t>
            </a:r>
          </a:p>
          <a:p>
            <a:pPr>
              <a:buNone/>
            </a:pPr>
            <a:endParaRPr lang="hu-HU" altLang="en-US" sz="1800" b="1" i="1" u="sng" dirty="0">
              <a:latin typeface="Arial" panose="020B0604020202020204" pitchFamily="34" charset="0"/>
            </a:endParaRPr>
          </a:p>
          <a:p>
            <a:pPr>
              <a:buNone/>
            </a:pPr>
            <a:r>
              <a:rPr lang="hu-HU" altLang="en-US" sz="1800" b="1" i="1" u="sng" dirty="0">
                <a:latin typeface="Arial" panose="020B0604020202020204" pitchFamily="34" charset="0"/>
              </a:rPr>
              <a:t>Illeszkedés: </a:t>
            </a:r>
            <a:r>
              <a:rPr lang="hu-HU" altLang="en-US" sz="1800" dirty="0">
                <a:latin typeface="Arial" panose="020B0604020202020204" pitchFamily="34" charset="0"/>
              </a:rPr>
              <a:t>a források időbeni lejárta legyen összhangban az eszközök megtérülési idejével Pl.. forgóeszközre-rövidlej.hitel</a:t>
            </a:r>
          </a:p>
          <a:p>
            <a:pPr>
              <a:buNone/>
            </a:pPr>
            <a:endParaRPr lang="hu-HU" altLang="en-US" sz="1800" dirty="0">
              <a:latin typeface="Arial" panose="020B0604020202020204" pitchFamily="34" charset="0"/>
            </a:endParaRPr>
          </a:p>
          <a:p>
            <a:r>
              <a:rPr lang="hu-HU" altLang="en-US" sz="1800" dirty="0">
                <a:latin typeface="Arial" panose="020B0604020202020204" pitchFamily="34" charset="0"/>
              </a:rPr>
              <a:t>(</a:t>
            </a:r>
            <a:r>
              <a:rPr lang="hu-HU" altLang="en-US" sz="1800" b="1" i="1" u="sng" dirty="0">
                <a:latin typeface="Arial" panose="020B0604020202020204" pitchFamily="34" charset="0"/>
              </a:rPr>
              <a:t>Social Impact Bankingnél  </a:t>
            </a:r>
            <a:r>
              <a:rPr lang="hu-HU" altLang="en-US" sz="1800" dirty="0">
                <a:latin typeface="Arial" panose="020B0604020202020204" pitchFamily="34" charset="0"/>
              </a:rPr>
              <a:t>legyen mérhető kimutatható társadalmi hatás)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672A2C2-6D55-4295-B1AA-42D5FBC0D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en-US" sz="2000" dirty="0">
                <a:latin typeface="Arial" panose="020B0604020202020204" pitchFamily="34" charset="0"/>
              </a:rPr>
              <a:t>Finanszírozás banki alapelvei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7562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186700-A2B2-48E9-8210-43CA609B68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C6247-BDD4-41B9-A2FD-9FB4D16D36D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BC9536-A175-47DA-9D43-95FBDDD8C8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043DC-2681-49D5-9D69-158B3FA3398E}" type="slidenum">
              <a:rPr lang="en-GB" noProof="1" smtClean="0"/>
              <a:pPr>
                <a:defRPr/>
              </a:pPr>
              <a:t>4</a:t>
            </a:fld>
            <a:endParaRPr lang="en-GB" noProof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6F614A-BD45-4DD4-B4F0-1F806DF7F28A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400" dirty="0"/>
              <a:t>Különbségek az egyes kereskedelmi bankok között a kockázatkezelési és üzleti stratégiában van.</a:t>
            </a:r>
          </a:p>
          <a:p>
            <a:r>
              <a:rPr lang="hu-HU" sz="2400" dirty="0"/>
              <a:t>- Hitelkockázat vagy visszafizetési kockázat,</a:t>
            </a:r>
          </a:p>
          <a:p>
            <a:r>
              <a:rPr lang="hu-HU" sz="2400" dirty="0"/>
              <a:t>- Befektetési kockázat,</a:t>
            </a:r>
          </a:p>
          <a:p>
            <a:r>
              <a:rPr lang="hu-HU" sz="2400" dirty="0"/>
              <a:t>- Likviditási kockázat,</a:t>
            </a:r>
          </a:p>
          <a:p>
            <a:r>
              <a:rPr lang="hu-HU" sz="2400" dirty="0"/>
              <a:t>- Szabályozási vagy dokumentációs kockázat,</a:t>
            </a:r>
          </a:p>
          <a:p>
            <a:r>
              <a:rPr lang="hu-HU" sz="2400" dirty="0"/>
              <a:t>- Kamatlábkockázat,</a:t>
            </a:r>
          </a:p>
          <a:p>
            <a:r>
              <a:rPr lang="hu-HU" sz="2400" dirty="0"/>
              <a:t>- Országkockázat,</a:t>
            </a:r>
          </a:p>
          <a:p>
            <a:r>
              <a:rPr lang="hu-HU" sz="2400" dirty="0"/>
              <a:t>- Valutakockázat / árfolyamkockázat,</a:t>
            </a:r>
          </a:p>
          <a:p>
            <a:r>
              <a:rPr lang="hu-HU" sz="2400" dirty="0"/>
              <a:t>- Működési kockázat,</a:t>
            </a:r>
          </a:p>
          <a:p>
            <a:r>
              <a:rPr lang="hu-HU" sz="2400" dirty="0"/>
              <a:t>- Csalás kockázata,</a:t>
            </a:r>
          </a:p>
          <a:p>
            <a:r>
              <a:rPr lang="hu-HU" sz="2400" dirty="0"/>
              <a:t>- Mérlegen kívűli tételek kockázata,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0528952-7AF1-4CE6-B834-BE1DB2270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Kockázatok fajtái </a:t>
            </a:r>
            <a:r>
              <a:rPr lang="hu-HU" sz="2000" dirty="0"/>
              <a:t>(amit egy kereskedelmi bank általában vizsgál)</a:t>
            </a:r>
          </a:p>
        </p:txBody>
      </p:sp>
      <p:pic>
        <p:nvPicPr>
          <p:cNvPr id="7" name="Picture 5" descr="Így használt a kormány akcióterve a foglalkoztatásnak">
            <a:hlinkClick r:id="rId2"/>
            <a:extLst>
              <a:ext uri="{FF2B5EF4-FFF2-40B4-BE49-F238E27FC236}">
                <a16:creationId xmlns:a16="http://schemas.microsoft.com/office/drawing/2014/main" id="{9CDAA28E-2474-4B3C-9555-4D92DFDAF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184" y="3677128"/>
            <a:ext cx="3592497" cy="2015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1216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44548D4-22CB-452A-B525-60DB77CAE1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CA38D-FD11-44BB-8BCA-961D6CD30EA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2D96F-A3C2-4924-B0A7-52AFC03537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043DC-2681-49D5-9D69-158B3FA3398E}" type="slidenum">
              <a:rPr lang="en-GB" noProof="1" smtClean="0"/>
              <a:pPr>
                <a:defRPr/>
              </a:pPr>
              <a:t>5</a:t>
            </a:fld>
            <a:endParaRPr lang="en-GB" noProof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B0E551-5D63-4B21-A01B-CB8B8BCB3ED0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1600" b="1" u="sng" dirty="0"/>
              <a:t>Ki a célcsoport ? Mire és miért jön létre ? Mire akarnak választ adni ? Mennyire széles a szolgáltatási kör ?</a:t>
            </a:r>
          </a:p>
          <a:p>
            <a:endParaRPr lang="hu-HU" sz="1600" dirty="0"/>
          </a:p>
          <a:p>
            <a:pPr lvl="1"/>
            <a:r>
              <a:rPr lang="hu-HU" sz="1600" dirty="0"/>
              <a:t>az önmaguk ellátására nem, vagy csak folyamatos segítséggel képes megélni, </a:t>
            </a:r>
          </a:p>
          <a:p>
            <a:pPr lvl="1"/>
            <a:r>
              <a:rPr lang="hu-HU" sz="1600" dirty="0"/>
              <a:t>nyugdíjkorhatárt elért idős emberek, </a:t>
            </a:r>
          </a:p>
          <a:p>
            <a:pPr lvl="1"/>
            <a:r>
              <a:rPr lang="hu-HU" sz="1600" dirty="0"/>
              <a:t>szellemileg leépült /demens/ személyek </a:t>
            </a:r>
          </a:p>
          <a:p>
            <a:pPr lvl="1"/>
            <a:r>
              <a:rPr lang="hu-HU" sz="1600" dirty="0"/>
              <a:t>Szolgáltatásokat tekintve : Napi háromszori étkeztetés</a:t>
            </a:r>
          </a:p>
          <a:p>
            <a:pPr lvl="2"/>
            <a:r>
              <a:rPr lang="hu-HU" sz="1600" dirty="0"/>
              <a:t>szükség szerint ruházati ellátás, </a:t>
            </a:r>
          </a:p>
          <a:p>
            <a:pPr lvl="2"/>
            <a:r>
              <a:rPr lang="hu-HU" sz="1600" dirty="0"/>
              <a:t>Mentális gondozás, foglalkoztatás, ápolás,</a:t>
            </a:r>
          </a:p>
          <a:p>
            <a:endParaRPr lang="hu-HU" sz="1600" dirty="0"/>
          </a:p>
          <a:p>
            <a:r>
              <a:rPr lang="hu-HU" sz="1600" b="1" dirty="0"/>
              <a:t>Milyen jogi formában és tulajdonosi körrel működtetik ? </a:t>
            </a:r>
          </a:p>
          <a:p>
            <a:endParaRPr lang="hu-HU" sz="1600" dirty="0"/>
          </a:p>
          <a:p>
            <a:pPr lvl="1"/>
            <a:r>
              <a:rPr lang="hu-HU" sz="1600" dirty="0"/>
              <a:t>Alapítvány, közhasznú kft, non-profit kft,  önkormányzati vállalkozás,  előnyök – hátrányok</a:t>
            </a:r>
          </a:p>
          <a:p>
            <a:pPr lvl="1"/>
            <a:r>
              <a:rPr lang="hu-HU" sz="1600" dirty="0"/>
              <a:t>Ez egy üzleti vállalkozás !</a:t>
            </a:r>
          </a:p>
          <a:p>
            <a:pPr marL="457200" lvl="1" indent="0">
              <a:buNone/>
            </a:pPr>
            <a:endParaRPr lang="hu-HU" sz="1600" dirty="0"/>
          </a:p>
          <a:p>
            <a:r>
              <a:rPr lang="hu-HU" sz="1600" dirty="0"/>
              <a:t>A bentlakásos ellátások két fő formája van, főleg önkormányzati, egyházi  fenntartásban:</a:t>
            </a:r>
          </a:p>
          <a:p>
            <a:pPr lvl="1"/>
            <a:r>
              <a:rPr lang="hu-HU" sz="1600" dirty="0"/>
              <a:t>- az átmeneti elhelyezést nyújtó intézmény,</a:t>
            </a:r>
          </a:p>
          <a:p>
            <a:pPr lvl="1"/>
            <a:r>
              <a:rPr lang="hu-HU" sz="1600" dirty="0"/>
              <a:t>- a tartós bentlakásos intézmény</a:t>
            </a:r>
          </a:p>
          <a:p>
            <a:pPr lvl="2"/>
            <a:r>
              <a:rPr lang="hu-HU" sz="1600" dirty="0"/>
              <a:t>(- időskori lakóotthon nem terjedt el- lásd összefoglaló)</a:t>
            </a:r>
          </a:p>
          <a:p>
            <a:endParaRPr lang="hu-HU" dirty="0"/>
          </a:p>
          <a:p>
            <a:pPr marL="457200" lvl="1" indent="0">
              <a:buNone/>
            </a:pPr>
            <a:endParaRPr lang="hu-HU" dirty="0"/>
          </a:p>
          <a:p>
            <a:pPr marL="457200" lvl="1" indent="0">
              <a:buNone/>
            </a:pPr>
            <a:endParaRPr lang="hu-H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F04C92-8CD1-4ED2-9C42-105FCBF9F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Hitelfelvételi gondolatok, banki finanszírozásnál felmerülő kérdések</a:t>
            </a:r>
          </a:p>
        </p:txBody>
      </p:sp>
    </p:spTree>
    <p:extLst>
      <p:ext uri="{BB962C8B-B14F-4D97-AF65-F5344CB8AC3E}">
        <p14:creationId xmlns:p14="http://schemas.microsoft.com/office/powerpoint/2010/main" val="4058973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D5B50E-F76F-4FC7-935F-2CBD897B409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E4694-4D07-48BD-BD1E-9E942F84694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BAD8D-1F58-46A5-AE09-58670F9424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043DC-2681-49D5-9D69-158B3FA3398E}" type="slidenum">
              <a:rPr lang="en-GB" noProof="1" smtClean="0"/>
              <a:pPr>
                <a:defRPr/>
              </a:pPr>
              <a:t>6</a:t>
            </a:fld>
            <a:endParaRPr lang="en-GB" noProof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10A628-56F4-4664-9CFF-EE269708DFD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26800" y="1124744"/>
            <a:ext cx="8690399" cy="4833296"/>
          </a:xfrm>
        </p:spPr>
        <p:txBody>
          <a:bodyPr>
            <a:normAutofit fontScale="92500" lnSpcReduction="10000"/>
          </a:bodyPr>
          <a:lstStyle/>
          <a:p>
            <a:r>
              <a:rPr lang="hu-HU" sz="1900" b="1" dirty="0"/>
              <a:t>Eldöntendő kérdés</a:t>
            </a:r>
          </a:p>
          <a:p>
            <a:pPr lvl="1"/>
            <a:r>
              <a:rPr lang="hu-HU" sz="1900" u="sng" dirty="0"/>
              <a:t>Normál </a:t>
            </a:r>
            <a:r>
              <a:rPr lang="hu-HU" sz="1900" dirty="0"/>
              <a:t>ellátás / Állandó felügyeletre szoruló idősügyi ellátás</a:t>
            </a:r>
          </a:p>
          <a:p>
            <a:pPr lvl="1"/>
            <a:r>
              <a:rPr lang="hu-HU" sz="1900" u="sng" dirty="0"/>
              <a:t>Demens</a:t>
            </a:r>
            <a:r>
              <a:rPr lang="hu-HU" sz="1900" dirty="0"/>
              <a:t> személyek ellátása - zártabb ellátást, nagyobb felügyeletet igényelnek</a:t>
            </a:r>
          </a:p>
          <a:p>
            <a:pPr lvl="1"/>
            <a:endParaRPr lang="hu-HU" sz="1900" dirty="0"/>
          </a:p>
          <a:p>
            <a:pPr marL="457200" lvl="1" indent="0">
              <a:buNone/>
            </a:pPr>
            <a:r>
              <a:rPr lang="hu-HU" sz="1900" dirty="0"/>
              <a:t>Bevételek fő forrása:</a:t>
            </a:r>
          </a:p>
          <a:p>
            <a:pPr lvl="1"/>
            <a:r>
              <a:rPr lang="hu-HU" sz="1900" b="1" dirty="0"/>
              <a:t>lakó által fizetendő térítési díj + állami normatíva </a:t>
            </a:r>
            <a:r>
              <a:rPr lang="hu-HU" sz="1900" dirty="0"/>
              <a:t>(2016 óta változatlan!!!)</a:t>
            </a:r>
          </a:p>
          <a:p>
            <a:pPr lvl="2"/>
            <a:r>
              <a:rPr lang="hu-HU" sz="1900" dirty="0"/>
              <a:t>Normatíva Idős ellátás : 54.292,-Ft / hó / fő</a:t>
            </a:r>
          </a:p>
          <a:p>
            <a:pPr lvl="2"/>
            <a:r>
              <a:rPr lang="hu-HU" sz="1900" dirty="0"/>
              <a:t>Demens ellátottak: 64.065,-Ft / hó / fő</a:t>
            </a:r>
          </a:p>
          <a:p>
            <a:pPr lvl="2"/>
            <a:r>
              <a:rPr lang="hu-HU" sz="1900" dirty="0"/>
              <a:t>Lakók által általában fizetett díjak 100.000 – 150.000,-Ft / hó / fő</a:t>
            </a:r>
          </a:p>
          <a:p>
            <a:pPr marL="914400" lvl="2" indent="0">
              <a:buNone/>
            </a:pPr>
            <a:endParaRPr lang="hu-HU" sz="1900" dirty="0"/>
          </a:p>
          <a:p>
            <a:r>
              <a:rPr lang="hu-HU" sz="1900" dirty="0"/>
              <a:t>A normatívához kapcsolódó létszámot mindig év elején állapítják meg, s a következő évben kell elszámolni a normatívával a tényleges kihasználtság alapján. A különbözetet a következő évben vissza kell fizetni, illetve a MÁK is a következő évben fizeti ki a különbözetet. Az állami normatívák mindig év elején kerülnek megállapításra, de ez évek óta nem változott. </a:t>
            </a:r>
            <a:r>
              <a:rPr lang="hu-HU" sz="1900" b="1" u="sng" dirty="0"/>
              <a:t>Lakók után napi elszámolás van. </a:t>
            </a:r>
            <a:r>
              <a:rPr lang="hu-HU" sz="1900" dirty="0"/>
              <a:t>(NYILVÁNTARTÁS)</a:t>
            </a:r>
          </a:p>
          <a:p>
            <a:endParaRPr lang="hu-H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413BBBF-C194-4170-BC68-7D88DCD6D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Hitelfelvételi gondolatok, banki finanszírozásnál felmerülő kérdések II.</a:t>
            </a:r>
          </a:p>
        </p:txBody>
      </p:sp>
    </p:spTree>
    <p:extLst>
      <p:ext uri="{BB962C8B-B14F-4D97-AF65-F5344CB8AC3E}">
        <p14:creationId xmlns:p14="http://schemas.microsoft.com/office/powerpoint/2010/main" val="1312776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en-US" dirty="0"/>
              <a:t>Üzleti terv  ?!?</a:t>
            </a:r>
            <a:endParaRPr lang="en-US" altLang="en-US" dirty="0"/>
          </a:p>
        </p:txBody>
      </p:sp>
      <p:pic>
        <p:nvPicPr>
          <p:cNvPr id="199683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09" y="1412776"/>
            <a:ext cx="9070585" cy="4680520"/>
          </a:xfrm>
        </p:spPr>
      </p:pic>
    </p:spTree>
    <p:extLst>
      <p:ext uri="{BB962C8B-B14F-4D97-AF65-F5344CB8AC3E}">
        <p14:creationId xmlns:p14="http://schemas.microsoft.com/office/powerpoint/2010/main" val="3465716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A4D81E-5D43-4AD6-9AE2-C140EBD12F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47913-2129-4B7C-AFBF-DA5ECA370C8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7A294B-3EA0-41FE-B83C-1D88B9969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043DC-2681-49D5-9D69-158B3FA3398E}" type="slidenum">
              <a:rPr lang="en-GB" noProof="1" smtClean="0"/>
              <a:pPr>
                <a:defRPr/>
              </a:pPr>
              <a:t>8</a:t>
            </a:fld>
            <a:endParaRPr lang="en-GB" noProof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085488-A30D-4040-9BEB-094062E0952D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650230" indent="-650230">
              <a:lnSpc>
                <a:spcPct val="80000"/>
              </a:lnSpc>
              <a:buNone/>
            </a:pPr>
            <a:r>
              <a:rPr lang="hu-HU" sz="1800" dirty="0"/>
              <a:t>Az üzleti terv olvasójának a következő kérdésekre kell választ kapnia :</a:t>
            </a:r>
          </a:p>
          <a:p>
            <a:pPr marL="650230" indent="-650230">
              <a:lnSpc>
                <a:spcPct val="80000"/>
              </a:lnSpc>
              <a:buNone/>
            </a:pPr>
            <a:endParaRPr lang="hu-HU" sz="1800" dirty="0"/>
          </a:p>
          <a:p>
            <a:pPr marL="650230" indent="-650230">
              <a:lnSpc>
                <a:spcPct val="80000"/>
              </a:lnSpc>
              <a:buFontTx/>
              <a:buAutoNum type="arabicPeriod"/>
            </a:pPr>
            <a:r>
              <a:rPr lang="hu-HU" sz="1800" dirty="0"/>
              <a:t>Milyen üzleti vállalkozásról van szó ?</a:t>
            </a:r>
          </a:p>
          <a:p>
            <a:pPr marL="650230" indent="-650230">
              <a:lnSpc>
                <a:spcPct val="80000"/>
              </a:lnSpc>
              <a:buFontTx/>
              <a:buAutoNum type="arabicPeriod"/>
            </a:pPr>
            <a:r>
              <a:rPr lang="hu-HU" sz="1800" dirty="0"/>
              <a:t>Miért választotta a társaság ezt a társasági formát ?</a:t>
            </a:r>
          </a:p>
          <a:p>
            <a:pPr marL="650230" indent="-650230">
              <a:lnSpc>
                <a:spcPct val="80000"/>
              </a:lnSpc>
              <a:buFontTx/>
              <a:buAutoNum type="arabicPeriod"/>
            </a:pPr>
            <a:r>
              <a:rPr lang="hu-HU" sz="1800" dirty="0"/>
              <a:t>Mit tud a vállalkozó kínálni ahhoz, hogy vállalkozása működőképes legyen?</a:t>
            </a:r>
          </a:p>
          <a:p>
            <a:pPr marL="650230" indent="-650230">
              <a:lnSpc>
                <a:spcPct val="80000"/>
              </a:lnSpc>
              <a:buFontTx/>
              <a:buAutoNum type="arabicPeriod"/>
            </a:pPr>
            <a:r>
              <a:rPr lang="hu-HU" sz="1800" dirty="0"/>
              <a:t>Hogyan tervezi vállalkozása indítását ?</a:t>
            </a:r>
          </a:p>
          <a:p>
            <a:pPr marL="650230" indent="-650230">
              <a:lnSpc>
                <a:spcPct val="80000"/>
              </a:lnSpc>
              <a:buFontTx/>
              <a:buAutoNum type="arabicPeriod"/>
            </a:pPr>
            <a:r>
              <a:rPr lang="hu-HU" sz="1800" dirty="0"/>
              <a:t>Ki fogja a vállalkozást támogatni ?</a:t>
            </a:r>
          </a:p>
          <a:p>
            <a:pPr marL="650230" indent="-650230">
              <a:lnSpc>
                <a:spcPct val="80000"/>
              </a:lnSpc>
              <a:buFontTx/>
              <a:buAutoNum type="arabicPeriod"/>
            </a:pPr>
            <a:r>
              <a:rPr lang="hu-HU" sz="1800" dirty="0"/>
              <a:t>Hogyan tehető sikeressé a vállalkozás ? Mitől választják Önöket ?</a:t>
            </a:r>
          </a:p>
          <a:p>
            <a:pPr marL="650230" indent="-650230">
              <a:lnSpc>
                <a:spcPct val="80000"/>
              </a:lnSpc>
              <a:buFontTx/>
              <a:buAutoNum type="arabicPeriod"/>
            </a:pPr>
            <a:r>
              <a:rPr lang="hu-HU" sz="1800" dirty="0"/>
              <a:t>Mire van szükség a vállalkozás tervezésénél ? (információk, eszköz, erőforrás ....)</a:t>
            </a:r>
          </a:p>
          <a:p>
            <a:pPr marL="650230" indent="-650230">
              <a:lnSpc>
                <a:spcPct val="80000"/>
              </a:lnSpc>
              <a:buFontTx/>
              <a:buAutoNum type="arabicPeriod"/>
            </a:pPr>
            <a:r>
              <a:rPr lang="hu-HU" sz="1800" dirty="0"/>
              <a:t>Üzleti terv elhasználása,</a:t>
            </a:r>
          </a:p>
          <a:p>
            <a:pPr marL="650230" indent="-650230">
              <a:lnSpc>
                <a:spcPct val="80000"/>
              </a:lnSpc>
              <a:buFontTx/>
              <a:buAutoNum type="arabicPeriod"/>
            </a:pPr>
            <a:r>
              <a:rPr lang="hu-HU" sz="1800" dirty="0"/>
              <a:t>üzleti terv dokumentumai:</a:t>
            </a:r>
          </a:p>
          <a:p>
            <a:pPr marL="1192088" lvl="1" indent="-541858">
              <a:lnSpc>
                <a:spcPct val="80000"/>
              </a:lnSpc>
              <a:buFontTx/>
              <a:buAutoNum type="arabicPeriod"/>
            </a:pPr>
            <a:r>
              <a:rPr lang="hu-HU" sz="1800" dirty="0"/>
              <a:t>Vállalkozás pénzügyi helyzetét bemutató mérleg (balance sheet),</a:t>
            </a:r>
          </a:p>
          <a:p>
            <a:pPr marL="1192088" lvl="1" indent="-541858">
              <a:lnSpc>
                <a:spcPct val="80000"/>
              </a:lnSpc>
              <a:buFontTx/>
              <a:buAutoNum type="arabicPeriod"/>
            </a:pPr>
            <a:r>
              <a:rPr lang="hu-HU" sz="1800" dirty="0"/>
              <a:t>Eredménykimutatás (Nyereség – veszteség)</a:t>
            </a:r>
          </a:p>
          <a:p>
            <a:pPr marL="1192088" lvl="1" indent="-541858">
              <a:lnSpc>
                <a:spcPct val="80000"/>
              </a:lnSpc>
              <a:buFontTx/>
              <a:buAutoNum type="arabicPeriod"/>
            </a:pPr>
            <a:r>
              <a:rPr lang="hu-HU" sz="1800" dirty="0"/>
              <a:t>Készpénz-forgalom tervezés (Cash-flow forecast)</a:t>
            </a:r>
          </a:p>
          <a:p>
            <a:pPr marL="1192088" lvl="1" indent="-541858">
              <a:lnSpc>
                <a:spcPct val="80000"/>
              </a:lnSpc>
              <a:buFontTx/>
              <a:buAutoNum type="arabicPeriod"/>
            </a:pPr>
            <a:r>
              <a:rPr lang="hu-HU" sz="1800" dirty="0"/>
              <a:t>Éves beszámoló (current balance sheet),</a:t>
            </a:r>
          </a:p>
          <a:p>
            <a:pPr marL="1192088" lvl="1" indent="-541858">
              <a:lnSpc>
                <a:spcPct val="80000"/>
              </a:lnSpc>
              <a:buFontTx/>
              <a:buAutoNum type="arabicPeriod"/>
            </a:pPr>
            <a:r>
              <a:rPr lang="hu-HU" sz="1800" dirty="0"/>
              <a:t>Szöveges bemutatás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9B97057-4229-45AA-8DE0-F892F6CC2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000" dirty="0"/>
              <a:t>Miért van szükség üzleti tervre 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128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A4E18F-5325-40C2-A9C2-D092239C57F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1E35A-0E26-4C1C-8CE6-1D9F84A2A6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4D1E1F-BAFC-4BD8-B134-E7DA38C628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043DC-2681-49D5-9D69-158B3FA3398E}" type="slidenum">
              <a:rPr lang="en-GB" noProof="1" smtClean="0"/>
              <a:pPr>
                <a:defRPr/>
              </a:pPr>
              <a:t>9</a:t>
            </a:fld>
            <a:endParaRPr lang="en-GB" noProof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3CC920-7114-4398-83D6-67CC3471C7E0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>
              <a:buNone/>
            </a:pPr>
            <a:r>
              <a:rPr lang="hu-HU" sz="2000" dirty="0"/>
              <a:t>Siker egyik kulcsa az emberi erőforrás.</a:t>
            </a:r>
          </a:p>
          <a:p>
            <a:pPr>
              <a:buNone/>
            </a:pPr>
            <a:endParaRPr lang="hu-HU" sz="2000" dirty="0"/>
          </a:p>
          <a:p>
            <a:pPr>
              <a:buNone/>
            </a:pPr>
            <a:r>
              <a:rPr lang="hu-HU" sz="2000" dirty="0"/>
              <a:t>Az emberi erőforrás egyike a vállalkozás erőforrásainak, azonban kiemelt szerepe van az értékteremtés folyamatában.</a:t>
            </a:r>
          </a:p>
          <a:p>
            <a:pPr>
              <a:buNone/>
            </a:pPr>
            <a:endParaRPr lang="hu-HU" sz="2000" dirty="0"/>
          </a:p>
          <a:p>
            <a:r>
              <a:rPr lang="hu-HU" sz="2000" dirty="0"/>
              <a:t>határozza meg a vállalkozáshoz szükséges munkatársak létszámát,</a:t>
            </a:r>
          </a:p>
          <a:p>
            <a:r>
              <a:rPr lang="hu-HU" sz="2000" dirty="0"/>
              <a:t>határozza meg a vállalkozáshoz szükséges munkatársak összetételét,</a:t>
            </a:r>
          </a:p>
          <a:p>
            <a:r>
              <a:rPr lang="hu-HU" sz="2000" dirty="0"/>
              <a:t>határozza meg a vállalkozáshoz szükséges munkatársak bérét,</a:t>
            </a:r>
          </a:p>
          <a:p>
            <a:r>
              <a:rPr lang="hu-HU" sz="2000" dirty="0"/>
              <a:t>milyen ösztönzési rendszert kíván alkalmazni,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8FDFD56-FF0E-4FF0-A67C-2F7503E13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000" dirty="0"/>
              <a:t>Vállalkozás munkaerő igényessége </a:t>
            </a:r>
          </a:p>
        </p:txBody>
      </p:sp>
    </p:spTree>
    <p:extLst>
      <p:ext uri="{BB962C8B-B14F-4D97-AF65-F5344CB8AC3E}">
        <p14:creationId xmlns:p14="http://schemas.microsoft.com/office/powerpoint/2010/main" val="942117821"/>
      </p:ext>
    </p:extLst>
  </p:cSld>
  <p:clrMapOvr>
    <a:masterClrMapping/>
  </p:clrMapOvr>
</p:sld>
</file>

<file path=ppt/theme/theme1.xml><?xml version="1.0" encoding="utf-8"?>
<a:theme xmlns:a="http://schemas.openxmlformats.org/drawingml/2006/main" name="naked_Arial_4_3">
  <a:themeElements>
    <a:clrScheme name="Unicredit color">
      <a:dk1>
        <a:sysClr val="windowText" lastClr="000000"/>
      </a:dk1>
      <a:lt1>
        <a:sysClr val="window" lastClr="FFFFFF"/>
      </a:lt1>
      <a:dk2>
        <a:srgbClr val="999999"/>
      </a:dk2>
      <a:lt2>
        <a:srgbClr val="CCCCCC"/>
      </a:lt2>
      <a:accent1>
        <a:srgbClr val="00AFD0"/>
      </a:accent1>
      <a:accent2>
        <a:srgbClr val="C0E4ED"/>
      </a:accent2>
      <a:accent3>
        <a:srgbClr val="3B8BCA"/>
      </a:accent3>
      <a:accent4>
        <a:srgbClr val="005095"/>
      </a:accent4>
      <a:accent5>
        <a:srgbClr val="9FCA7A"/>
      </a:accent5>
      <a:accent6>
        <a:srgbClr val="9E3A8B"/>
      </a:accent6>
      <a:hlink>
        <a:srgbClr val="3B8BCA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go_4_3_Arial_UC_EN04.potx" id="{054AE76F-A353-422E-9576-683E32694033}" vid="{9F8495FA-D948-4CDA-BCCA-95F9F34075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logo_4_3_Arial_UC_EN04</Template>
  <TotalTime>10683</TotalTime>
  <Words>1320</Words>
  <Application>Microsoft Office PowerPoint</Application>
  <PresentationFormat>Diavetítés a képernyőre (4:3 oldalarány)</PresentationFormat>
  <Paragraphs>208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Arial</vt:lpstr>
      <vt:lpstr>ArialMT</vt:lpstr>
      <vt:lpstr>Calibri</vt:lpstr>
      <vt:lpstr>UniCredit</vt:lpstr>
      <vt:lpstr>naked_Arial_4_3</vt:lpstr>
      <vt:lpstr>TÖOSZ Idősügyi Hálózati ülés  A szociális beruházások finanszírozási eszközei banki szemüvegen keresztül </vt:lpstr>
      <vt:lpstr>Kiegészítő gondolatok, visszajelzés a vitaanyaghoz</vt:lpstr>
      <vt:lpstr>Finanszírozás banki alapelvei</vt:lpstr>
      <vt:lpstr>Kockázatok fajtái (amit egy kereskedelmi bank általában vizsgál)</vt:lpstr>
      <vt:lpstr>Hitelfelvételi gondolatok, banki finanszírozásnál felmerülő kérdések</vt:lpstr>
      <vt:lpstr>Hitelfelvételi gondolatok, banki finanszírozásnál felmerülő kérdések II.</vt:lpstr>
      <vt:lpstr>Üzleti terv  ?!?</vt:lpstr>
      <vt:lpstr>Miért van szükség üzleti tervre ?</vt:lpstr>
      <vt:lpstr>Vállalkozás munkaerő igényessége </vt:lpstr>
      <vt:lpstr>Személyi állomány  megoszlása 100 fő ellátott arányában: (tapasztalati becslés) </vt:lpstr>
      <vt:lpstr>Milyen bevételi lehetőségek vannak egy nyugdíjasotthon működésénél ?</vt:lpstr>
      <vt:lpstr>Kiadási oldal egy nyugdíjasotthon működésénél</vt:lpstr>
      <vt:lpstr>Az intézmények szolgáltatásai és néhány extra a megkülönböztetésre </vt:lpstr>
      <vt:lpstr>További működésben fellépő különbségek lehetnek</vt:lpstr>
      <vt:lpstr>Mi kell egy sikeres hitelfelvételhez  nyugdíjasotthonok  alapításánál, működtetésénél ?</vt:lpstr>
      <vt:lpstr>Köszönöm a megtisztelő figyelmüket!</vt:lpstr>
    </vt:vector>
  </TitlesOfParts>
  <Company>UGIS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Szamosi Eszter (UniCredit Bank - H - UniCredit Group)</dc:creator>
  <cp:lastModifiedBy>Dr. Gyergyák Ferenc</cp:lastModifiedBy>
  <cp:revision>661</cp:revision>
  <dcterms:created xsi:type="dcterms:W3CDTF">2018-01-04T14:52:16Z</dcterms:created>
  <dcterms:modified xsi:type="dcterms:W3CDTF">2021-03-31T07:22:08Z</dcterms:modified>
  <cp:version>3.4.2.0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9db9e61-aac5-4f6e-805d-ceb8cb9983a1_Enabled">
    <vt:lpwstr>true</vt:lpwstr>
  </property>
  <property fmtid="{D5CDD505-2E9C-101B-9397-08002B2CF9AE}" pid="3" name="MSIP_Label_29db9e61-aac5-4f6e-805d-ceb8cb9983a1_SetDate">
    <vt:lpwstr>2021-03-29T13:33:01Z</vt:lpwstr>
  </property>
  <property fmtid="{D5CDD505-2E9C-101B-9397-08002B2CF9AE}" pid="4" name="MSIP_Label_29db9e61-aac5-4f6e-805d-ceb8cb9983a1_Method">
    <vt:lpwstr>Standard</vt:lpwstr>
  </property>
  <property fmtid="{D5CDD505-2E9C-101B-9397-08002B2CF9AE}" pid="5" name="MSIP_Label_29db9e61-aac5-4f6e-805d-ceb8cb9983a1_Name">
    <vt:lpwstr>UniCredit - Internal Use Only - no visual markings</vt:lpwstr>
  </property>
  <property fmtid="{D5CDD505-2E9C-101B-9397-08002B2CF9AE}" pid="6" name="MSIP_Label_29db9e61-aac5-4f6e-805d-ceb8cb9983a1_SiteId">
    <vt:lpwstr>2cc49ce9-66a1-41ac-a96b-bdc54247696a</vt:lpwstr>
  </property>
  <property fmtid="{D5CDD505-2E9C-101B-9397-08002B2CF9AE}" pid="7" name="MSIP_Label_29db9e61-aac5-4f6e-805d-ceb8cb9983a1_ActionId">
    <vt:lpwstr>4e9b63dd-0096-42cc-ae85-cdd51988101a</vt:lpwstr>
  </property>
  <property fmtid="{D5CDD505-2E9C-101B-9397-08002B2CF9AE}" pid="8" name="MSIP_Label_29db9e61-aac5-4f6e-805d-ceb8cb9983a1_ContentBits">
    <vt:lpwstr>0</vt:lpwstr>
  </property>
</Properties>
</file>