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75" r:id="rId4"/>
    <p:sldId id="277" r:id="rId5"/>
    <p:sldId id="283" r:id="rId6"/>
    <p:sldId id="279" r:id="rId7"/>
    <p:sldId id="280" r:id="rId8"/>
    <p:sldId id="278" r:id="rId9"/>
    <p:sldId id="281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C4C1D-ABF9-421C-AE31-D9C6D5D948AB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92B17-FD75-41FC-8177-6E64B050DA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44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52FD186-A7A5-473C-95E5-992C5AABC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3126D3E3-7FDE-4713-BE60-815274FA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BFB51ED-9855-4C40-BB08-50476F77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CBAC-CEDC-4ECC-9786-E235BCD07AEF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EC85B72-7505-4E9A-B04A-40EB86E7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6ACBD18-7214-4D39-A699-66B5267F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4FBB-CA94-4F8C-A8BF-30BCAB16B6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76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C745C66-6452-4AAB-97FE-3282AFE8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5F63D4E-14ED-4152-A7C7-BB904395E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58B6482-B197-4968-A441-95B3B3AB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CBAC-CEDC-4ECC-9786-E235BCD07AEF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085053B-8EC2-4B4A-8530-01F48475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E211F86-86EA-4371-A043-E1014B8D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4FBB-CA94-4F8C-A8BF-30BCAB16B6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44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D037B23B-7875-40EB-BD46-51300FC86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89B0F794-EFF7-4D8B-A7E0-160995528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4052AB7-656A-4F56-AA3A-2A3B0900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CBAC-CEDC-4ECC-9786-E235BCD07AEF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8765847-430C-47E8-827C-CA13F62B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42B9ADC-CE19-4EC6-95C9-9063B6B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4FBB-CA94-4F8C-A8BF-30BCAB16B6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913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3ECEC77-ABE7-44D4-B48F-35079E3E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726911A-302D-4B99-945E-4F66C8D6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A4B1B34-B51A-48A0-AC32-CE09CDC4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CBAC-CEDC-4ECC-9786-E235BCD07AEF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BBBD100-76CE-4247-BA3A-393E79F3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C456C609-65D0-4314-9B98-0DA7CC91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4FBB-CA94-4F8C-A8BF-30BCAB16B6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306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7EB0408-F5E9-4936-8A12-C4C46EF3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32A2EA6-9C42-456D-83AB-B89FB5ADE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3BD013F-8FB6-446A-AEEA-70EE5DF5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CBAC-CEDC-4ECC-9786-E235BCD07AEF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CC419BC-EE6B-4E83-8135-1B61B3780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3F80EFC-650F-4E74-A79C-206E177E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4FBB-CA94-4F8C-A8BF-30BCAB16B6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29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79136A6-230C-484B-BE2B-A70EC3BC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28A78B2-45C4-4215-B044-CFE3CB962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1849294A-8B7F-4675-AC8F-AA0FDA7EA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04B2C19D-235D-42B3-9689-A230F612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CBAC-CEDC-4ECC-9786-E235BCD07AEF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FAAB75B8-FE9C-400B-AA51-283B43B2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7CC55F8-3685-4F18-A949-1C16C6C3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4FBB-CA94-4F8C-A8BF-30BCAB16B6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577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62E65CE-CA82-4EE1-AC77-C1C2F86D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503A6F5D-057B-423C-93BD-74443DF3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C47946A-50FD-47A8-B424-FDF1ADAD7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16F94E99-A4CF-442D-9C34-B3F84758D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3BE5C8DC-865A-4470-84E1-7B5F8C4AD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6EB32B71-AFFE-4253-BFE5-CD934C05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CBAC-CEDC-4ECC-9786-E235BCD07AEF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188292F2-ADAD-4D6F-BD94-C2D7A650E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B3C5B93A-B9A3-4D5E-88A3-04B054E0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4FBB-CA94-4F8C-A8BF-30BCAB16B6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00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D836CE7-17DD-44CB-B79C-7843088F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596C5288-D68E-46F3-B589-E1153730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CBAC-CEDC-4ECC-9786-E235BCD07AEF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A9101C26-0413-4E8D-B5C5-DE858DD9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536D5D95-2EDF-474F-BCD5-A58FAF49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4FBB-CA94-4F8C-A8BF-30BCAB16B6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48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03BA9873-99E3-4D92-A508-3A961E71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CBAC-CEDC-4ECC-9786-E235BCD07AEF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C543713C-17BE-46B4-A322-2F82D054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D6105220-0E2C-4287-B0AB-1C458716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4FBB-CA94-4F8C-A8BF-30BCAB16B6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04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52E77E1-B7D6-4289-AACD-5D977C71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DE276D0-739D-4B27-98C8-805190934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DC898542-E9FA-4DD8-BAB4-86BDB6A28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47923067-0A25-4DAE-8B61-994EF1D3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CBAC-CEDC-4ECC-9786-E235BCD07AEF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E543712D-08EF-40E6-BFAA-9E196157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7828ECE0-2CD8-4739-91CC-114AF8057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4FBB-CA94-4F8C-A8BF-30BCAB16B6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91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F382789-6D89-4334-83C6-22F3289B2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3FB4465B-2E32-434B-B85A-B2A43521E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62A0E421-67E4-4509-A11E-9C57F6013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ADBAEDFD-7CB7-49A7-933D-5CAC2DE8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CBAC-CEDC-4ECC-9786-E235BCD07AEF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3EAEDFB3-7ECC-4725-BF62-CD954B12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22FEFD8-02DA-4FE1-B503-C073DFD6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A4FBB-CA94-4F8C-A8BF-30BCAB16B6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0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C5B8B054-975F-426F-BE86-F67817F7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EFA300F-7EE3-4F14-8B70-200971C4D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96DF2C7-05CC-484C-9C45-28BAC4804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7CBAC-CEDC-4ECC-9786-E235BCD07AEF}" type="datetimeFigureOut">
              <a:rPr lang="hu-HU" smtClean="0"/>
              <a:t>2021. 10. 18.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98FEFC2-AF7C-45B4-8AE2-A1F880701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3949941-0299-46FE-BEB0-AD328EFEF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A4FBB-CA94-4F8C-A8BF-30BCAB16B6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944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Elisabeth_K%C3%BCbler-Ros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1B0924A-7652-46D9-8536-6DCD10992A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0A15E95C-D393-42D6-A49F-0CEFE98F8F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2B024BFC-8708-4457-A157-154FC3569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3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9EE60E2-2142-4617-95B5-B6DA3B795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Lehetséges-e: Innováció az önkormányzatokban?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776EE72-084E-401D-B452-4FE5B0C49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D-</a:t>
            </a:r>
            <a:r>
              <a:rPr lang="hu-HU" dirty="0" err="1"/>
              <a:t>Care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jelentése, célja: erős, fenntartható, integrált ápolási és gondozási szolgáltatások működtetése (nem csak idősek, mindenki, aki nappali ellátásra szorul)</a:t>
            </a:r>
          </a:p>
          <a:p>
            <a:r>
              <a:rPr lang="hu-HU" dirty="0"/>
              <a:t>Folyamat</a:t>
            </a:r>
          </a:p>
          <a:p>
            <a:pPr lvl="1"/>
            <a:r>
              <a:rPr lang="hu-HU" dirty="0"/>
              <a:t>Kezdés: 2020 - előkészítő szakasz: felépítés (stáb, tanácsadó testület, idősügyi hálózat)</a:t>
            </a:r>
          </a:p>
          <a:p>
            <a:pPr marL="457200" lvl="1" indent="0">
              <a:buNone/>
            </a:pPr>
            <a:endParaRPr lang="hu-HU" sz="1200" dirty="0"/>
          </a:p>
          <a:p>
            <a:pPr lvl="1"/>
            <a:r>
              <a:rPr lang="hu-HU" dirty="0"/>
              <a:t>Pályázati kiírás, meghirdetés, kiválasztás – 2021. áprilisig: 15 fejlesztő csapat (sokszínűség értéke)</a:t>
            </a:r>
          </a:p>
          <a:p>
            <a:pPr marL="457200" lvl="1" indent="0">
              <a:buNone/>
            </a:pPr>
            <a:endParaRPr lang="hu-HU" sz="1200" dirty="0"/>
          </a:p>
          <a:p>
            <a:pPr lvl="1"/>
            <a:r>
              <a:rPr lang="hu-HU" dirty="0"/>
              <a:t>Workshopok (6): május 21., június 17., szeptember 30.</a:t>
            </a:r>
          </a:p>
          <a:p>
            <a:pPr lvl="2"/>
            <a:r>
              <a:rPr lang="hu-HU" dirty="0"/>
              <a:t>Problémafeltárás</a:t>
            </a:r>
          </a:p>
          <a:p>
            <a:pPr lvl="2"/>
            <a:r>
              <a:rPr lang="hu-HU" dirty="0"/>
              <a:t>A célcsoport megismerése</a:t>
            </a:r>
          </a:p>
          <a:p>
            <a:pPr lvl="2"/>
            <a:r>
              <a:rPr lang="hu-HU" dirty="0"/>
              <a:t>A szükségletek és igények feltárása</a:t>
            </a:r>
          </a:p>
          <a:p>
            <a:pPr marL="914400" lvl="2" indent="0">
              <a:buNone/>
            </a:pPr>
            <a:endParaRPr lang="hu-HU" dirty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82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63FD7F7-AE59-4CEB-8BDA-42B70F51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Problémák – Találkozások</a:t>
            </a:r>
          </a:p>
        </p:txBody>
      </p:sp>
      <p:pic>
        <p:nvPicPr>
          <p:cNvPr id="1026" name="Picture 2" descr="What Does “Think Outside of the Box” Mean? | by Mike Sturm | Personal  Growth | Medium">
            <a:extLst>
              <a:ext uri="{FF2B5EF4-FFF2-40B4-BE49-F238E27FC236}">
                <a16:creationId xmlns:a16="http://schemas.microsoft.com/office/drawing/2014/main" xmlns="" id="{AADA1B3C-9843-41C0-A1CA-4F89EA5015C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224881"/>
            <a:ext cx="4762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ink Outside the Box Concept. Funny Girl with Scared Face Looking Out of  Box at Grey Background. Stock Photo - Image of looking, cardboard: 182049856">
            <a:extLst>
              <a:ext uri="{FF2B5EF4-FFF2-40B4-BE49-F238E27FC236}">
                <a16:creationId xmlns:a16="http://schemas.microsoft.com/office/drawing/2014/main" xmlns="" id="{2077AB6A-0146-4047-9DB8-F3CE555C4E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5173"/>
            <a:ext cx="5181600" cy="34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2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B26B58E6-E916-4AB7-A8AB-8848CA1933AD}"/>
              </a:ext>
            </a:extLst>
          </p:cNvPr>
          <p:cNvSpPr txBox="1"/>
          <p:nvPr/>
        </p:nvSpPr>
        <p:spPr>
          <a:xfrm>
            <a:off x="1285875" y="809625"/>
            <a:ext cx="98679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hu-H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/>
              <a:t>Szükségletek = igények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/>
              <a:t>Idő- és munkaigény               lemorzsolódás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/>
              <a:t>Támogató körülmények (Covid problémák megoldása felismerések, egymás segítése – tanuló közösség)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/>
              <a:t>Nehezítő körülmények: nyári </a:t>
            </a:r>
          </a:p>
          <a:p>
            <a:r>
              <a:rPr lang="hu-HU" sz="3200" dirty="0"/>
              <a:t>     szabadságok, online workshopok, </a:t>
            </a:r>
          </a:p>
          <a:p>
            <a:r>
              <a:rPr lang="hu-HU" sz="3200" dirty="0"/>
              <a:t>     új ismerek, módszerek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/>
              <a:t>Konklúzió: az eddigi keretek között nem</a:t>
            </a:r>
          </a:p>
          <a:p>
            <a:r>
              <a:rPr lang="hu-HU" sz="3200" dirty="0"/>
              <a:t>     kezelhető igények egyedi válaszokat</a:t>
            </a:r>
          </a:p>
          <a:p>
            <a:r>
              <a:rPr lang="hu-HU" sz="3200" dirty="0"/>
              <a:t>     igényelnek</a:t>
            </a:r>
          </a:p>
          <a:p>
            <a:pPr algn="r"/>
            <a:endParaRPr lang="hu-HU" sz="3200" dirty="0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xmlns="" id="{924F5D14-5B65-44CB-AAE6-0935893B5074}"/>
              </a:ext>
            </a:extLst>
          </p:cNvPr>
          <p:cNvCxnSpPr/>
          <p:nvPr/>
        </p:nvCxnSpPr>
        <p:spPr>
          <a:xfrm>
            <a:off x="4086225" y="1504950"/>
            <a:ext cx="85725" cy="24765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xmlns="" id="{AA68803E-1D9C-47A9-A7FB-5BF617AE01AA}"/>
              </a:ext>
            </a:extLst>
          </p:cNvPr>
          <p:cNvCxnSpPr/>
          <p:nvPr/>
        </p:nvCxnSpPr>
        <p:spPr>
          <a:xfrm>
            <a:off x="5295900" y="2143125"/>
            <a:ext cx="8667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Kép 9" descr="Think Outside the Box Questions for Kids - Your Therapy Source">
            <a:extLst>
              <a:ext uri="{FF2B5EF4-FFF2-40B4-BE49-F238E27FC236}">
                <a16:creationId xmlns:a16="http://schemas.microsoft.com/office/drawing/2014/main" xmlns="" id="{5E913448-7FF6-42C0-8252-F89D7A5CC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3810446"/>
            <a:ext cx="2124075" cy="26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91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73DB6CE-0E81-41B9-8F79-DD775D17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válasz: INNOVÁCIÓ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BE841C14-88E0-4A41-9CFA-98D1360845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Magyar Innovációs Szövetség:</a:t>
            </a:r>
          </a:p>
          <a:p>
            <a:pPr marL="0" indent="0">
              <a:buNone/>
            </a:pPr>
            <a:r>
              <a:rPr lang="hu-HU" dirty="0"/>
              <a:t>Az innováció</a:t>
            </a:r>
          </a:p>
          <a:p>
            <a:r>
              <a:rPr lang="hu-HU" dirty="0"/>
              <a:t>Új vagy jelentősen javított termék, szolgáltatás, vagy eljárás</a:t>
            </a:r>
          </a:p>
          <a:p>
            <a:r>
              <a:rPr lang="hu-HU" dirty="0"/>
              <a:t>Új marketing módszer vagy</a:t>
            </a:r>
          </a:p>
          <a:p>
            <a:r>
              <a:rPr lang="hu-HU" dirty="0"/>
              <a:t>Új szervezési-szervezeti módszer bevezetése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xmlns="" id="{F9702E27-6DB3-451B-AF9F-4B0C6FCB02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98" y="1914525"/>
            <a:ext cx="4723102" cy="4262437"/>
          </a:xfrm>
        </p:spPr>
      </p:pic>
    </p:spTree>
    <p:extLst>
      <p:ext uri="{BB962C8B-B14F-4D97-AF65-F5344CB8AC3E}">
        <p14:creationId xmlns:p14="http://schemas.microsoft.com/office/powerpoint/2010/main" val="19742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6F9E30F-C521-4F3C-9F9A-7CF7F2A2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Változás – Üzleti tervezés</a:t>
            </a:r>
          </a:p>
        </p:txBody>
      </p:sp>
      <p:pic>
        <p:nvPicPr>
          <p:cNvPr id="3076" name="Picture 4" descr="Business Model Canvas: Teljes üzleti modell egyetlen papírfecnin | UX  design ügynökség - Ergomania Budapest">
            <a:extLst>
              <a:ext uri="{FF2B5EF4-FFF2-40B4-BE49-F238E27FC236}">
                <a16:creationId xmlns:a16="http://schemas.microsoft.com/office/drawing/2014/main" xmlns="" id="{747A952C-6E24-4E39-B47F-4C52AFD11F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266825"/>
            <a:ext cx="9848850" cy="52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6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45D4CAF-DFDC-4B33-AC7D-76FF958F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 változás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B461A33-BD72-4525-8F1B-FD94EF0B6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u="sng" dirty="0">
                <a:solidFill>
                  <a:srgbClr val="D37D0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Elisabeth </a:t>
            </a:r>
            <a:r>
              <a:rPr lang="hu-HU" sz="3200" u="sng" dirty="0" err="1">
                <a:solidFill>
                  <a:srgbClr val="D37D0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Kübler</a:t>
            </a:r>
            <a:r>
              <a:rPr lang="hu-HU" sz="3200" u="sng" dirty="0">
                <a:solidFill>
                  <a:srgbClr val="D37D0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-Ross</a:t>
            </a:r>
            <a:r>
              <a:rPr lang="hu-H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svájci származású pszichiáter azt mondta, hogy minden egyes negatív esemény során (legyen az egy egyszerűbb probléma, vagy egy súlyos dráma) a következő pszichológiai fázison megyünk át: sokk, tagadás, szorongás, depresszió, próbálgatás, döntés, elfogadás, integrált cselekvés. Ezeken a fázisokon helyzettől és karaktertől függetlenül minden esetben átmegyünk, ha megoldatlan problémánk van, a különbség csak az idő faktor.</a:t>
            </a:r>
            <a:endParaRPr lang="hu-H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550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DF2FF1DE-68C8-4F20-87C6-B3A1CC6B1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76275"/>
            <a:ext cx="9601199" cy="593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14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F84B3EA-9014-4B97-876B-E2C85E86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Merre tovább?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4EB197A-3237-43B5-A657-5448AF944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hu-HU" dirty="0"/>
          </a:p>
          <a:p>
            <a:r>
              <a:rPr lang="hu-HU" dirty="0"/>
              <a:t>Non-profit piac sajátossága: vevő = igénybe vevő</a:t>
            </a:r>
          </a:p>
          <a:p>
            <a:r>
              <a:rPr lang="hu-HU" dirty="0"/>
              <a:t>12 fejlesztő csapat (2-3 fő)</a:t>
            </a:r>
          </a:p>
          <a:p>
            <a:r>
              <a:rPr lang="hu-HU" dirty="0"/>
              <a:t>Jó gyakorlatok becsatornázása</a:t>
            </a:r>
          </a:p>
          <a:p>
            <a:r>
              <a:rPr lang="hu-HU" dirty="0"/>
              <a:t>Lehetőleg jelenléti workshopok – dinamika, egymás megismerése, támogatása: kapcsolódás, kiegészítés, ötletelés (a sokszínűség előnyei)</a:t>
            </a:r>
          </a:p>
          <a:p>
            <a:r>
              <a:rPr lang="hu-HU" dirty="0"/>
              <a:t>3 tervezett workshop – változások: szakmai kirándulás Magyarhertelendre, marketing kommunikációs tréning, folyamatosság a változásban: piackutatás, üzleti terv, tesztelés, befektetői kapcsolatok – pitching, zárórendezvény: szolgáltatások bemutatása (2022 szeptember)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xmlns="" id="{9C94074E-3340-4BCB-9505-540F95CA1E1E}"/>
              </a:ext>
            </a:extLst>
          </p:cNvPr>
          <p:cNvCxnSpPr/>
          <p:nvPr/>
        </p:nvCxnSpPr>
        <p:spPr>
          <a:xfrm>
            <a:off x="5695950" y="2371725"/>
            <a:ext cx="85725" cy="2762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8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261</Words>
  <Application>Microsoft Office PowerPoint</Application>
  <PresentationFormat>Szélesvásznú</PresentationFormat>
  <Paragraphs>40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Office-téma</vt:lpstr>
      <vt:lpstr>PowerPoint bemutató</vt:lpstr>
      <vt:lpstr>Lehetséges-e: Innováció az önkormányzatokban?</vt:lpstr>
      <vt:lpstr>Problémák – Találkozások</vt:lpstr>
      <vt:lpstr>PowerPoint bemutató</vt:lpstr>
      <vt:lpstr>A válasz: INNOVÁCIÓ</vt:lpstr>
      <vt:lpstr>Változás – Üzleti tervezés</vt:lpstr>
      <vt:lpstr>A változás</vt:lpstr>
      <vt:lpstr>PowerPoint bemutató</vt:lpstr>
      <vt:lpstr>Merre tovább?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Katalin Fekete</dc:creator>
  <cp:lastModifiedBy>Erika</cp:lastModifiedBy>
  <cp:revision>7</cp:revision>
  <dcterms:created xsi:type="dcterms:W3CDTF">2021-10-18T06:01:05Z</dcterms:created>
  <dcterms:modified xsi:type="dcterms:W3CDTF">2021-10-18T18:11:31Z</dcterms:modified>
</cp:coreProperties>
</file>